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76" r:id="rId2"/>
    <p:sldMasterId id="2147483778" r:id="rId3"/>
    <p:sldMasterId id="2147483780" r:id="rId4"/>
    <p:sldMasterId id="2147483782" r:id="rId5"/>
    <p:sldMasterId id="2147483784" r:id="rId6"/>
    <p:sldMasterId id="2147483786" r:id="rId7"/>
    <p:sldMasterId id="2147483788" r:id="rId8"/>
    <p:sldMasterId id="2147483790" r:id="rId9"/>
    <p:sldMasterId id="2147483792" r:id="rId10"/>
    <p:sldMasterId id="2147483794" r:id="rId11"/>
  </p:sldMasterIdLst>
  <p:notesMasterIdLst>
    <p:notesMasterId r:id="rId67"/>
  </p:notesMasterIdLst>
  <p:handoutMasterIdLst>
    <p:handoutMasterId r:id="rId68"/>
  </p:handoutMasterIdLst>
  <p:sldIdLst>
    <p:sldId id="298" r:id="rId12"/>
    <p:sldId id="459" r:id="rId13"/>
    <p:sldId id="460" r:id="rId14"/>
    <p:sldId id="417" r:id="rId15"/>
    <p:sldId id="419" r:id="rId16"/>
    <p:sldId id="420" r:id="rId17"/>
    <p:sldId id="348" r:id="rId18"/>
    <p:sldId id="353" r:id="rId19"/>
    <p:sldId id="323" r:id="rId20"/>
    <p:sldId id="356" r:id="rId21"/>
    <p:sldId id="386" r:id="rId22"/>
    <p:sldId id="387" r:id="rId23"/>
    <p:sldId id="461" r:id="rId24"/>
    <p:sldId id="482" r:id="rId25"/>
    <p:sldId id="422" r:id="rId26"/>
    <p:sldId id="423" r:id="rId27"/>
    <p:sldId id="424" r:id="rId28"/>
    <p:sldId id="427" r:id="rId29"/>
    <p:sldId id="428" r:id="rId30"/>
    <p:sldId id="426" r:id="rId31"/>
    <p:sldId id="425" r:id="rId32"/>
    <p:sldId id="462" r:id="rId33"/>
    <p:sldId id="411" r:id="rId34"/>
    <p:sldId id="362" r:id="rId35"/>
    <p:sldId id="352" r:id="rId36"/>
    <p:sldId id="479" r:id="rId37"/>
    <p:sldId id="470" r:id="rId38"/>
    <p:sldId id="475" r:id="rId39"/>
    <p:sldId id="471" r:id="rId40"/>
    <p:sldId id="477" r:id="rId41"/>
    <p:sldId id="473" r:id="rId42"/>
    <p:sldId id="480" r:id="rId43"/>
    <p:sldId id="392" r:id="rId44"/>
    <p:sldId id="472" r:id="rId45"/>
    <p:sldId id="476" r:id="rId46"/>
    <p:sldId id="488" r:id="rId47"/>
    <p:sldId id="474" r:id="rId48"/>
    <p:sldId id="429" r:id="rId49"/>
    <p:sldId id="436" r:id="rId50"/>
    <p:sldId id="483" r:id="rId51"/>
    <p:sldId id="485" r:id="rId52"/>
    <p:sldId id="484" r:id="rId53"/>
    <p:sldId id="489" r:id="rId54"/>
    <p:sldId id="481" r:id="rId55"/>
    <p:sldId id="430" r:id="rId56"/>
    <p:sldId id="445" r:id="rId57"/>
    <p:sldId id="463" r:id="rId58"/>
    <p:sldId id="464" r:id="rId59"/>
    <p:sldId id="465" r:id="rId60"/>
    <p:sldId id="466" r:id="rId61"/>
    <p:sldId id="467" r:id="rId62"/>
    <p:sldId id="486" r:id="rId63"/>
    <p:sldId id="487" r:id="rId64"/>
    <p:sldId id="468" r:id="rId65"/>
    <p:sldId id="469" r:id="rId6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FF29FC5-282D-4698-9EBD-12F6D9496B5D}">
          <p14:sldIdLst>
            <p14:sldId id="298"/>
            <p14:sldId id="459"/>
            <p14:sldId id="460"/>
            <p14:sldId id="417"/>
            <p14:sldId id="419"/>
            <p14:sldId id="420"/>
            <p14:sldId id="348"/>
            <p14:sldId id="353"/>
            <p14:sldId id="323"/>
            <p14:sldId id="356"/>
            <p14:sldId id="386"/>
            <p14:sldId id="387"/>
            <p14:sldId id="461"/>
            <p14:sldId id="482"/>
            <p14:sldId id="422"/>
            <p14:sldId id="423"/>
            <p14:sldId id="424"/>
            <p14:sldId id="427"/>
            <p14:sldId id="428"/>
            <p14:sldId id="426"/>
            <p14:sldId id="425"/>
            <p14:sldId id="462"/>
            <p14:sldId id="411"/>
            <p14:sldId id="362"/>
            <p14:sldId id="352"/>
            <p14:sldId id="479"/>
            <p14:sldId id="470"/>
            <p14:sldId id="475"/>
            <p14:sldId id="471"/>
            <p14:sldId id="477"/>
            <p14:sldId id="473"/>
            <p14:sldId id="480"/>
            <p14:sldId id="392"/>
            <p14:sldId id="472"/>
            <p14:sldId id="476"/>
            <p14:sldId id="488"/>
            <p14:sldId id="474"/>
            <p14:sldId id="429"/>
            <p14:sldId id="436"/>
            <p14:sldId id="483"/>
            <p14:sldId id="485"/>
            <p14:sldId id="484"/>
            <p14:sldId id="489"/>
            <p14:sldId id="481"/>
            <p14:sldId id="430"/>
            <p14:sldId id="445"/>
            <p14:sldId id="463"/>
            <p14:sldId id="464"/>
            <p14:sldId id="465"/>
            <p14:sldId id="466"/>
            <p14:sldId id="467"/>
            <p14:sldId id="486"/>
            <p14:sldId id="487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000099"/>
    <a:srgbClr val="A0041E"/>
    <a:srgbClr val="B00421"/>
    <a:srgbClr val="FFFFCC"/>
    <a:srgbClr val="FFFFFF"/>
    <a:srgbClr val="66FF33"/>
    <a:srgbClr val="EAEAE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7798" autoAdjust="0"/>
  </p:normalViewPr>
  <p:slideViewPr>
    <p:cSldViewPr snapToGrid="0">
      <p:cViewPr varScale="1">
        <p:scale>
          <a:sx n="63" d="100"/>
          <a:sy n="63" d="100"/>
        </p:scale>
        <p:origin x="1134" y="60"/>
      </p:cViewPr>
      <p:guideLst>
        <p:guide orient="horz" pos="2160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notesViewPr>
    <p:cSldViewPr snapToGrid="0">
      <p:cViewPr varScale="1">
        <p:scale>
          <a:sx n="84" d="100"/>
          <a:sy n="84" d="100"/>
        </p:scale>
        <p:origin x="-3132" y="-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1DB5CB-C9CC-4434-8AD1-510675FBBBDD}" type="datetimeFigureOut">
              <a:rPr lang="fr-FR"/>
              <a:pPr>
                <a:defRPr/>
              </a:pPr>
              <a:t>04/07/2022</a:t>
            </a:fld>
            <a:endParaRPr lang="fr-FR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566ADB-23B9-4976-A0AA-3A80A81B7D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041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5C409-36AC-4328-BB9F-C19A05BE7463}" type="datetimeFigureOut">
              <a:rPr lang="fr-FR"/>
              <a:pPr>
                <a:defRPr/>
              </a:pPr>
              <a:t>04/07/2022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3EB3A7-E905-4388-AF7F-E9A094E64B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294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6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83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69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08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6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69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1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6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69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4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95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3EB3A7-E905-4388-AF7F-E9A094E64BE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8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3" y="1201738"/>
            <a:ext cx="8172450" cy="49688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81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3" y="1201738"/>
            <a:ext cx="8172450" cy="496887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91481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3" y="1201738"/>
            <a:ext cx="8172450" cy="496887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91481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princi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8" y="1325563"/>
            <a:ext cx="8172450" cy="4968875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 baseline="0">
                <a:latin typeface="Calibri" panose="020F0502020204030204" pitchFamily="34" charset="0"/>
              </a:defRPr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 sz="48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4427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princi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8" y="1325563"/>
            <a:ext cx="8172450" cy="4968875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 baseline="0">
                <a:latin typeface="Calibri" panose="020F0502020204030204" pitchFamily="34" charset="0"/>
              </a:defRPr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 sz="48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4427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3" y="1201738"/>
            <a:ext cx="8172450" cy="496887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9407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3" y="1201738"/>
            <a:ext cx="8172450" cy="496887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91481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8F3DAE84-C6C3-4076-901C-7F00726D78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975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3" y="1201738"/>
            <a:ext cx="8172450" cy="496887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91481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princi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8" y="1325563"/>
            <a:ext cx="8172450" cy="4968875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 baseline="0">
                <a:latin typeface="Calibri" panose="020F0502020204030204" pitchFamily="34" charset="0"/>
              </a:defRPr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 sz="48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4427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8F3DAE84-C6C3-4076-901C-7F00726D78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96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rinci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8" y="1325563"/>
            <a:ext cx="8172450" cy="4968875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 baseline="0">
                <a:latin typeface="Calibri" panose="020F0502020204030204" pitchFamily="34" charset="0"/>
              </a:defRPr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Wuppertal</a:t>
            </a:r>
            <a:r>
              <a:rPr lang="fr-FR" sz="12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May 26</a:t>
            </a:r>
            <a:r>
              <a:rPr lang="fr-FR" sz="1200" i="1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fr-FR" sz="12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2014 </a:t>
            </a:r>
            <a:r>
              <a:rPr lang="fr-FR" sz="1200" dirty="0" smtClean="0"/>
              <a:t>PAGE </a:t>
            </a:r>
            <a:fld id="{1092262B-8F48-4138-8FB6-EE9FCC7B4437}" type="slidenum">
              <a:rPr lang="fr-FR" sz="1200" smtClean="0"/>
              <a:pPr/>
              <a:t>‹N°›</a:t>
            </a:fld>
            <a:r>
              <a:rPr lang="fr-FR" sz="1200" dirty="0" smtClean="0"/>
              <a:t> /35</a:t>
            </a:r>
          </a:p>
        </p:txBody>
      </p:sp>
    </p:spTree>
    <p:extLst>
      <p:ext uri="{BB962C8B-B14F-4D97-AF65-F5344CB8AC3E}">
        <p14:creationId xmlns:p14="http://schemas.microsoft.com/office/powerpoint/2010/main" val="4427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Wuppertal</a:t>
            </a:r>
            <a:r>
              <a:rPr lang="fr-FR" sz="12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May 26</a:t>
            </a:r>
            <a:r>
              <a:rPr lang="fr-FR" sz="1200" i="1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fr-FR" sz="12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2014 </a:t>
            </a:r>
            <a:r>
              <a:rPr lang="fr-FR" sz="1200" dirty="0" smtClean="0"/>
              <a:t>PAGE </a:t>
            </a:r>
            <a:fld id="{1092262B-8F48-4138-8FB6-EE9FCC7B4437}" type="slidenum">
              <a:rPr lang="fr-FR" sz="1200" smtClean="0"/>
              <a:pPr/>
              <a:t>‹N°›</a:t>
            </a:fld>
            <a:r>
              <a:rPr lang="fr-FR" sz="1200" dirty="0" smtClean="0"/>
              <a:t> /35</a:t>
            </a:r>
          </a:p>
        </p:txBody>
      </p:sp>
    </p:spTree>
    <p:extLst>
      <p:ext uri="{BB962C8B-B14F-4D97-AF65-F5344CB8AC3E}">
        <p14:creationId xmlns:p14="http://schemas.microsoft.com/office/powerpoint/2010/main" val="41477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64274"/>
            <a:ext cx="12969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4000" b="0" cap="all" baseline="0">
                <a:solidFill>
                  <a:srgbClr val="666666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941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8F3DAE84-C6C3-4076-901C-7F00726D78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296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3A99AE6-1A70-47A8-A233-751DDFB029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30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princi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8" y="1325563"/>
            <a:ext cx="8172450" cy="4968875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 baseline="0">
                <a:latin typeface="Calibri" panose="020F0502020204030204" pitchFamily="34" charset="0"/>
              </a:defRPr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 sz="48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4427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princi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8" y="1325563"/>
            <a:ext cx="8172450" cy="4968875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 baseline="0">
                <a:latin typeface="Calibri" panose="020F0502020204030204" pitchFamily="34" charset="0"/>
              </a:defRPr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 sz="48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4427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cap="none" baseline="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3" y="1201738"/>
            <a:ext cx="8172450" cy="496887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  <p:extLst>
      <p:ext uri="{BB962C8B-B14F-4D97-AF65-F5344CB8AC3E}">
        <p14:creationId xmlns:p14="http://schemas.microsoft.com/office/powerpoint/2010/main" val="91481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Wuppertal</a:t>
            </a:r>
            <a:r>
              <a:rPr lang="fr-FR" sz="12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May 26</a:t>
            </a:r>
            <a:r>
              <a:rPr lang="fr-FR" sz="1200" i="1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fr-FR" sz="12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2014 </a:t>
            </a:r>
            <a:r>
              <a:rPr lang="fr-FR" sz="1200" dirty="0" smtClean="0"/>
              <a:t>PAGE </a:t>
            </a:r>
            <a:fld id="{1092262B-8F48-4138-8FB6-EE9FCC7B4437}" type="slidenum">
              <a:rPr lang="fr-FR" sz="1200" smtClean="0"/>
              <a:pPr/>
              <a:t>‹N°›</a:t>
            </a:fld>
            <a:r>
              <a:rPr lang="fr-FR" sz="1200" dirty="0" smtClean="0"/>
              <a:t> /35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73" r:id="rId3"/>
    <p:sldLayoutId id="2147483699" r:id="rId4"/>
    <p:sldLayoutId id="2147483702" r:id="rId5"/>
    <p:sldLayoutId id="2147483705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0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1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7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6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260350"/>
            <a:ext cx="727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02000" y="6619874"/>
            <a:ext cx="5781675" cy="238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</a:t>
            </a:r>
            <a:r>
              <a:rPr lang="fr-FR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NUMKIN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October</a:t>
            </a:r>
            <a:r>
              <a:rPr lang="fr-FR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27th 2015 </a:t>
            </a:r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1092262B-8F48-4138-8FB6-EE9FCC7B4437}" type="slidenum">
              <a:rPr lang="fr-FR" sz="1200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r>
              <a:rPr lang="fr-FR" sz="1200" dirty="0" smtClean="0">
                <a:solidFill>
                  <a:prstClr val="black">
                    <a:tint val="75000"/>
                  </a:prstClr>
                </a:solidFill>
              </a:rPr>
              <a:t> 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8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390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1.png"/><Relationship Id="rId4" Type="http://schemas.openxmlformats.org/officeDocument/2006/relationships/image" Target="../media/image380.png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emf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3.png"/><Relationship Id="rId3" Type="http://schemas.openxmlformats.org/officeDocument/2006/relationships/image" Target="../media/image80.emf"/><Relationship Id="rId7" Type="http://schemas.openxmlformats.org/officeDocument/2006/relationships/image" Target="../media/image84.jp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emf"/><Relationship Id="rId11" Type="http://schemas.openxmlformats.org/officeDocument/2006/relationships/image" Target="../media/image88.png"/><Relationship Id="rId5" Type="http://schemas.openxmlformats.org/officeDocument/2006/relationships/image" Target="../media/image82.emf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4.png"/><Relationship Id="rId4" Type="http://schemas.openxmlformats.org/officeDocument/2006/relationships/image" Target="../media/image81.emf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Relationship Id="rId5" Type="http://schemas.openxmlformats.org/officeDocument/2006/relationships/image" Target="../media/image97.jp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100.emf"/><Relationship Id="rId4" Type="http://schemas.openxmlformats.org/officeDocument/2006/relationships/image" Target="../media/image99.png"/><Relationship Id="rId9" Type="http://schemas.openxmlformats.org/officeDocument/2006/relationships/image" Target="../media/image97.jp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3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2.png"/><Relationship Id="rId11" Type="http://schemas.openxmlformats.org/officeDocument/2006/relationships/image" Target="../media/image3.png"/><Relationship Id="rId5" Type="http://schemas.openxmlformats.org/officeDocument/2006/relationships/image" Target="../media/image101.wmf"/><Relationship Id="rId10" Type="http://schemas.microsoft.com/office/2007/relationships/hdphoto" Target="../media/hdphoto2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7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image" Target="../media/image4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12" Type="http://schemas.openxmlformats.org/officeDocument/2006/relationships/image" Target="../media/image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emf"/><Relationship Id="rId4" Type="http://schemas.openxmlformats.org/officeDocument/2006/relationships/image" Target="../media/image110.png"/><Relationship Id="rId9" Type="http://schemas.openxmlformats.org/officeDocument/2006/relationships/image" Target="../media/image119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emf"/><Relationship Id="rId7" Type="http://schemas.openxmlformats.org/officeDocument/2006/relationships/image" Target="../media/image12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5" Type="http://schemas.openxmlformats.org/officeDocument/2006/relationships/image" Target="../media/image109.png"/><Relationship Id="rId10" Type="http://schemas.openxmlformats.org/officeDocument/2006/relationships/image" Target="../media/image4.png"/><Relationship Id="rId4" Type="http://schemas.openxmlformats.org/officeDocument/2006/relationships/image" Target="../media/image123.emf"/><Relationship Id="rId9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2" descr="JET_TokamakPlas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39185"/>
            <a:ext cx="4888611" cy="286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A Files\Conférences &amp; projets\2012 conférences &amp; projets\2012-07 INRIA\FR-FCM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08" y="5474937"/>
            <a:ext cx="1458468" cy="84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us-titre 9"/>
          <p:cNvSpPr txBox="1">
            <a:spLocks/>
          </p:cNvSpPr>
          <p:nvPr/>
        </p:nvSpPr>
        <p:spPr bwMode="auto">
          <a:xfrm>
            <a:off x="5413708" y="6667060"/>
            <a:ext cx="3730424" cy="19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fr-FR" sz="105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8349" y="2084"/>
            <a:ext cx="6625784" cy="3170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FUSION </a:t>
            </a: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par </a:t>
            </a:r>
            <a:endParaRPr lang="fr-FR" sz="40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8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4000" b="1" cap="all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confinement </a:t>
            </a:r>
            <a:r>
              <a:rPr lang="fr-FR" sz="40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magnétique</a:t>
            </a: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  <a:r>
              <a:rPr lang="fr-FR" sz="40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chemin</a:t>
            </a: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fr-FR" sz="40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rêve</a:t>
            </a:r>
            <a:r>
              <a:rPr lang="fr-FR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à </a:t>
            </a:r>
            <a:endParaRPr lang="fr-FR" sz="40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8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4000" b="1" cap="all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une réalisation</a:t>
            </a:r>
            <a:r>
              <a:rPr lang="fr-F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	               </a:t>
            </a:r>
            <a:r>
              <a:rPr lang="fr-FR" sz="4000" b="1" cap="all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expérimentale</a:t>
            </a:r>
            <a:endParaRPr lang="fr-FR" sz="4000" cap="all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8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0" descr="iter_coupe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2" y="2704813"/>
            <a:ext cx="2837688" cy="27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1300" y="23813"/>
            <a:ext cx="7237413" cy="909637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fr-FR" altLang="fr-FR" dirty="0"/>
              <a:t>a (</a:t>
            </a:r>
            <a:r>
              <a:rPr lang="fr-FR" altLang="fr-FR" dirty="0" err="1"/>
              <a:t>political</a:t>
            </a:r>
            <a:r>
              <a:rPr lang="fr-FR" altLang="fr-FR" dirty="0"/>
              <a:t>) story about FUSION</a:t>
            </a:r>
            <a:br>
              <a:rPr lang="fr-FR" altLang="fr-FR" dirty="0"/>
            </a:br>
            <a:r>
              <a:rPr lang="fr-FR" altLang="fr-FR" i="1" dirty="0"/>
              <a:t>The cold </a:t>
            </a:r>
            <a:r>
              <a:rPr lang="fr-FR" altLang="fr-FR" i="1" dirty="0" err="1"/>
              <a:t>war</a:t>
            </a:r>
            <a:r>
              <a:rPr lang="fr-FR" altLang="fr-FR" i="1" dirty="0"/>
              <a:t> </a:t>
            </a:r>
            <a:r>
              <a:rPr lang="fr-FR" altLang="fr-FR" i="1" dirty="0" err="1"/>
              <a:t>forefront</a:t>
            </a:r>
            <a:endParaRPr lang="en-GB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7838" y="1139340"/>
            <a:ext cx="7178568" cy="4893647"/>
          </a:xfrm>
          <a:prstGeom prst="rect">
            <a:avLst/>
          </a:prstGeom>
          <a:solidFill>
            <a:srgbClr val="FFFFFF">
              <a:alpha val="63922"/>
            </a:srgbClr>
          </a:solidFill>
          <a:ln>
            <a:noFill/>
          </a:ln>
          <a:effectLst/>
        </p:spPr>
        <p:txBody>
          <a:bodyPr wrap="none" anchor="ctr"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(~1950): H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bomb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story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Classified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fr-FR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1957 Spoutnik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fr-FR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		USA 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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declassify</a:t>
            </a: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endParaRPr lang="fr-FR" altLang="fr-FR" b="1" dirty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1958 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IAEA = 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"International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Cooperation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"</a:t>
            </a:r>
            <a:endParaRPr lang="fr-FR" altLang="fr-FR" b="1" dirty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		Euratom =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European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programme (+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Swiss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? UK ?)</a:t>
            </a:r>
            <a:endParaRPr lang="fr-FR" altLang="fr-FR" b="1" dirty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1960 USSR </a:t>
            </a:r>
            <a:r>
              <a:rPr lang="fr-FR" altLang="fr-FR" b="1" dirty="0" smtClean="0">
                <a:latin typeface="Cambria Math"/>
                <a:ea typeface="Cambria Math"/>
                <a:cs typeface="Calibri" panose="020F0502020204030204" pitchFamily="34" charset="0"/>
              </a:rPr>
              <a:t>→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tokamak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1968 IAEA : tokamak T3, T</a:t>
            </a:r>
            <a:r>
              <a:rPr lang="fr-FR" altLang="fr-FR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 ~ 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10 000 000 K record !</a:t>
            </a:r>
            <a:endParaRPr lang="fr-FR" altLang="fr-FR" b="1" dirty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1969 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Tokamak performance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is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confirmed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(UK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) </a:t>
            </a:r>
            <a:r>
              <a:rPr lang="fr-FR" altLang="fr-FR" b="1" dirty="0" smtClean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		 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866730" y="1422400"/>
            <a:ext cx="1465263" cy="1860550"/>
            <a:chOff x="4324" y="1100"/>
            <a:chExt cx="923" cy="1172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4324" y="1100"/>
              <a:ext cx="923" cy="117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</a:pPr>
              <a:endParaRPr lang="en-GB" smtClean="0">
                <a:solidFill>
                  <a:srgbClr val="FFFF66"/>
                </a:solidFill>
                <a:latin typeface="Tahoma" pitchFamily="34" charset="0"/>
              </a:endParaRPr>
            </a:p>
          </p:txBody>
        </p:sp>
        <p:pic>
          <p:nvPicPr>
            <p:cNvPr id="8" name="Picture 4" descr="sputnik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" t="1033" r="1312" b="2066"/>
            <a:stretch>
              <a:fillRect/>
            </a:stretch>
          </p:blipFill>
          <p:spPr bwMode="auto">
            <a:xfrm>
              <a:off x="4377" y="1162"/>
              <a:ext cx="820" cy="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627063" y="3567113"/>
            <a:ext cx="8099438" cy="400050"/>
            <a:chOff x="407" y="2307"/>
            <a:chExt cx="5102" cy="252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07" y="2432"/>
              <a:ext cx="43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</a:pPr>
              <a:endParaRPr lang="en-GB" smtClean="0">
                <a:solidFill>
                  <a:srgbClr val="FFFF66"/>
                </a:solidFill>
                <a:latin typeface="Tahoma" pitchFamily="34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4787" y="2307"/>
              <a:ext cx="722" cy="252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fr-FR" altLang="fr-FR" sz="2000" dirty="0" smtClean="0">
                  <a:solidFill>
                    <a:srgbClr val="FF0000"/>
                  </a:solidFill>
                  <a:latin typeface="Tahoma" pitchFamily="34" charset="0"/>
                </a:rPr>
                <a:t>64 </a:t>
              </a:r>
              <a:r>
                <a:rPr lang="fr-FR" altLang="fr-FR" sz="2000" dirty="0" err="1" smtClean="0">
                  <a:solidFill>
                    <a:srgbClr val="FF0000"/>
                  </a:solidFill>
                  <a:latin typeface="Tahoma" pitchFamily="34" charset="0"/>
                </a:rPr>
                <a:t>years</a:t>
              </a:r>
              <a:endParaRPr lang="fr-FR" altLang="fr-FR" sz="2000" dirty="0" smtClean="0">
                <a:solidFill>
                  <a:srgbClr val="FF0000"/>
                </a:solidFill>
                <a:latin typeface="Tahoma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10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74644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GB" sz="4800" dirty="0">
                <a:solidFill>
                  <a:prstClr val="white"/>
                </a:solidFill>
              </a:rPr>
              <a:t>ITER, on the way to peace</a:t>
            </a:r>
            <a:endParaRPr lang="en-GB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669" y="953893"/>
            <a:ext cx="6863995" cy="134806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1985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ending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Cold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War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Reagan / Gorbatchev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summit</a:t>
            </a: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	  ITER 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1.5 GW 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device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, </a:t>
            </a:r>
            <a:r>
              <a:rPr lang="fr-FR" altLang="fr-FR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cost</a:t>
            </a:r>
            <a:r>
              <a:rPr lang="fr-FR" alt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10 Billion $</a:t>
            </a: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4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: USA, USSR,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EU</a:t>
            </a:r>
            <a:r>
              <a:rPr lang="fr-FR" altLang="fr-FR" dirty="0" smtClean="0">
                <a:latin typeface="Tahoma" pitchFamily="34" charset="0"/>
              </a:rPr>
              <a:t> </a:t>
            </a:r>
          </a:p>
        </p:txBody>
      </p:sp>
      <p:pic>
        <p:nvPicPr>
          <p:cNvPr id="8" name="Picture 10" descr="com_19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88216"/>
            <a:ext cx="4106863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84175" y="5890117"/>
            <a:ext cx="469423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r" eaLnBrk="0" hangingPunct="0">
              <a:spcAft>
                <a:spcPct val="35000"/>
              </a:spcAft>
              <a:buClr>
                <a:srgbClr val="96FD2F"/>
              </a:buClr>
              <a:buFont typeface="Monotype Sorts" pitchFamily="2" charset="2"/>
              <a:buNone/>
            </a:pPr>
            <a:r>
              <a:rPr lang="en-US" altLang="fr-FR" sz="21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fusion “as </a:t>
            </a:r>
            <a:r>
              <a:rPr lang="en-US" altLang="fr-FR" sz="2100" i="1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altLang="fr-FR" sz="21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inexhaustible </a:t>
            </a:r>
            <a:r>
              <a:rPr lang="en-US" altLang="fr-FR" sz="2100" i="1" dirty="0">
                <a:latin typeface="Calibri" panose="020F0502020204030204" pitchFamily="34" charset="0"/>
                <a:cs typeface="Calibri" panose="020F0502020204030204" pitchFamily="34" charset="0"/>
              </a:rPr>
              <a:t>source </a:t>
            </a:r>
            <a:r>
              <a:rPr lang="en-US" altLang="fr-FR" sz="21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of energy </a:t>
            </a:r>
            <a:r>
              <a:rPr lang="en-US" altLang="fr-FR" sz="2100" i="1" dirty="0">
                <a:latin typeface="Calibri" panose="020F0502020204030204" pitchFamily="34" charset="0"/>
                <a:cs typeface="Calibri" panose="020F0502020204030204" pitchFamily="34" charset="0"/>
              </a:rPr>
              <a:t>for the benefit of </a:t>
            </a:r>
            <a:r>
              <a:rPr lang="en-US" altLang="fr-FR" sz="21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mankind”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990600" y="5024979"/>
            <a:ext cx="4013199" cy="851772"/>
          </a:xfrm>
          <a:prstGeom prst="rect">
            <a:avLst/>
          </a:prstGeom>
          <a:solidFill>
            <a:srgbClr val="000000">
              <a:alpha val="41176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eaLnBrk="0" hangingPunct="0">
              <a:spcAft>
                <a:spcPct val="35000"/>
              </a:spcAft>
              <a:buClr>
                <a:srgbClr val="96FD2F"/>
              </a:buClr>
              <a:buFont typeface="Monotype Sorts" pitchFamily="2" charset="2"/>
              <a:buNone/>
            </a:pPr>
            <a:r>
              <a:rPr lang="fr-FR" altLang="fr-FR" sz="2100" i="1" dirty="0" smtClean="0">
                <a:solidFill>
                  <a:srgbClr val="FFFF00"/>
                </a:solidFill>
                <a:latin typeface="Tahoma" pitchFamily="34" charset="0"/>
              </a:rPr>
              <a:t>Geneva  </a:t>
            </a:r>
            <a:r>
              <a:rPr lang="fr-FR" altLang="fr-FR" sz="2100" i="1" dirty="0" err="1" smtClean="0">
                <a:solidFill>
                  <a:srgbClr val="FFFF00"/>
                </a:solidFill>
                <a:latin typeface="Tahoma" pitchFamily="34" charset="0"/>
              </a:rPr>
              <a:t>Summit</a:t>
            </a:r>
            <a:r>
              <a:rPr lang="fr-FR" altLang="fr-FR" sz="2100" i="1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fr-FR" altLang="fr-FR" sz="2100" i="1" dirty="0" smtClean="0">
                <a:solidFill>
                  <a:srgbClr val="FFFF00"/>
                </a:solidFill>
                <a:latin typeface="Tahoma" pitchFamily="34" charset="0"/>
              </a:rPr>
              <a:t>, 1985</a:t>
            </a:r>
          </a:p>
          <a:p>
            <a:pPr algn="r" eaLnBrk="0" hangingPunct="0">
              <a:spcAft>
                <a:spcPct val="35000"/>
              </a:spcAft>
              <a:buClr>
                <a:srgbClr val="96FD2F"/>
              </a:buClr>
              <a:buFont typeface="Monotype Sorts" pitchFamily="2" charset="2"/>
              <a:buNone/>
            </a:pPr>
            <a:r>
              <a:rPr lang="fr-FR" altLang="fr-FR" sz="2100" i="1" dirty="0" err="1" smtClean="0">
                <a:solidFill>
                  <a:srgbClr val="FFFF00"/>
                </a:solidFill>
                <a:latin typeface="Tahoma" pitchFamily="34" charset="0"/>
              </a:rPr>
              <a:t>Gorbachev</a:t>
            </a:r>
            <a:r>
              <a:rPr lang="fr-FR" altLang="fr-FR" sz="2100" i="1" dirty="0" smtClean="0">
                <a:solidFill>
                  <a:srgbClr val="FFFF00"/>
                </a:solidFill>
                <a:latin typeface="Tahoma" pitchFamily="34" charset="0"/>
              </a:rPr>
              <a:t>, Reagan</a:t>
            </a:r>
          </a:p>
        </p:txBody>
      </p:sp>
      <p:pic>
        <p:nvPicPr>
          <p:cNvPr id="11" name="Picture 9" descr="gorbRe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43" y="1412875"/>
            <a:ext cx="3716338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us-titre 9"/>
          <p:cNvSpPr txBox="1">
            <a:spLocks/>
          </p:cNvSpPr>
          <p:nvPr/>
        </p:nvSpPr>
        <p:spPr bwMode="auto">
          <a:xfrm>
            <a:off x="5695950" y="6680616"/>
            <a:ext cx="3360251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11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5587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16050" y="52388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GB" sz="5400" dirty="0">
                <a:solidFill>
                  <a:prstClr val="white"/>
                </a:solidFill>
              </a:rPr>
              <a:t>ITER going international</a:t>
            </a:r>
            <a:endParaRPr lang="en-GB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0825" y="1199541"/>
            <a:ext cx="6728701" cy="5336846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1985 ending Cold War: Reagan /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Gorbatchev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summit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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1.5 GW device, cost 10 Billion $: ITER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	4 partners : USA, 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USSR, 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Japan, 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endParaRPr lang="en-US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1998 End of design (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1998 USA pull-out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1998 New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at 50 %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: ITER-FEAT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	3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Russia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, EU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2001 End of new ITER design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2003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of course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2005 Cadarache site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chosen</a:t>
            </a:r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2014 The long and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winding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1985 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 2025-2035: 50 </a:t>
            </a:r>
            <a:r>
              <a:rPr lang="fr-FR" altLang="fr-FR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years</a:t>
            </a:r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2584450" y="2492375"/>
            <a:ext cx="26257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lang="en-GB" smtClean="0">
              <a:latin typeface="Tahoma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584450" y="4248150"/>
            <a:ext cx="22066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lang="en-GB" smtClean="0">
              <a:latin typeface="Tahoma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3814762"/>
            <a:ext cx="3333750" cy="2219325"/>
          </a:xfrm>
          <a:prstGeom prst="rect">
            <a:avLst/>
          </a:prstGeom>
        </p:spPr>
      </p:pic>
      <p:sp>
        <p:nvSpPr>
          <p:cNvPr id="12" name="Sous-titre 9"/>
          <p:cNvSpPr txBox="1">
            <a:spLocks/>
          </p:cNvSpPr>
          <p:nvPr/>
        </p:nvSpPr>
        <p:spPr bwMode="auto">
          <a:xfrm>
            <a:off x="5581650" y="6680616"/>
            <a:ext cx="3474551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7792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37079" y="52388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en-GB" sz="5400" dirty="0" smtClean="0">
                <a:solidFill>
                  <a:prstClr val="white"/>
                </a:solidFill>
              </a:rPr>
              <a:t>ITER, </a:t>
            </a:r>
            <a:r>
              <a:rPr lang="en-GB" sz="5400" dirty="0" err="1" smtClean="0">
                <a:solidFill>
                  <a:prstClr val="white"/>
                </a:solidFill>
              </a:rPr>
              <a:t>rôle</a:t>
            </a:r>
            <a:r>
              <a:rPr lang="en-GB" sz="5400" dirty="0" smtClean="0">
                <a:solidFill>
                  <a:prstClr val="white"/>
                </a:solidFill>
              </a:rPr>
              <a:t> de la France</a:t>
            </a:r>
            <a:endParaRPr lang="en-GB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1169" y="1376301"/>
            <a:ext cx="8993937" cy="504138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1968... AG au CEA </a:t>
            </a:r>
            <a:r>
              <a:rPr lang="en-US" alt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Fontenay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aux Roses</a:t>
            </a:r>
            <a:endParaRPr lang="en-US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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le premier tokamak occidental : TFR </a:t>
            </a:r>
            <a:r>
              <a:rPr lang="en-US" altLang="fr-FR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(Tokamak de </a:t>
            </a:r>
            <a:r>
              <a:rPr lang="en-US" altLang="fr-FR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Fontenay</a:t>
            </a:r>
            <a:r>
              <a:rPr lang="en-US" altLang="fr-FR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aux Roses)</a:t>
            </a:r>
            <a:endParaRPr lang="en-US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1988 Regroupement de la Fusion à Cadarache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premier tokamak supra conducteur : Tore Supra</a:t>
            </a:r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endParaRPr lang="fr-FR" alt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Choix de Cadarache comme site Européen pour ITER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Choix de Cadarache comme site 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pour ITER</a:t>
            </a:r>
          </a:p>
          <a:p>
            <a:pPr eaLnBrk="0" hangingPunct="0">
              <a:spcBef>
                <a:spcPct val="20000"/>
              </a:spcBef>
            </a:pPr>
            <a:endParaRPr lang="fr-FR" alt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France : ITER = unité nucléaire de base 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Autorité de Sûreté Nucléaire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France = infrastructures : Retour sur investissement déjà réalisé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France </a:t>
            </a:r>
            <a:r>
              <a:rPr lang="fr-FR" altLang="fr-FR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 partenaire UE</a:t>
            </a:r>
            <a:endParaRPr lang="fr-FR" alt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045937" y="1824720"/>
            <a:ext cx="3924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lang="en-GB" smtClean="0">
              <a:latin typeface="Tahoma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3657103" y="4751177"/>
            <a:ext cx="342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lang="en-GB" smtClean="0">
              <a:latin typeface="Tahoma" pitchFamily="34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686132" y="4308486"/>
            <a:ext cx="1728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lang="en-GB" smtClean="0">
              <a:latin typeface="Tahom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5985731" y="2764472"/>
            <a:ext cx="3099375" cy="400110"/>
            <a:chOff x="5906124" y="2474048"/>
            <a:chExt cx="3099375" cy="400110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5906124" y="2478832"/>
              <a:ext cx="3099375" cy="389744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906124" y="2474048"/>
              <a:ext cx="30993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altLang="fr-FR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(1988 </a:t>
              </a:r>
              <a:r>
                <a:rPr lang="fr-FR" altLang="fr-FR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 Fr = </a:t>
              </a:r>
              <a:r>
                <a:rPr lang="fr-FR" altLang="fr-FR" sz="2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350</a:t>
              </a:r>
              <a:r>
                <a:rPr lang="fr-FR" altLang="fr-FR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personnes)</a:t>
              </a:r>
              <a:endParaRPr lang="fr-FR" sz="2000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988607" y="5983437"/>
            <a:ext cx="3099375" cy="400110"/>
            <a:chOff x="5906124" y="2474048"/>
            <a:chExt cx="3099375" cy="400110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5906124" y="2478832"/>
              <a:ext cx="3099375" cy="389744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906124" y="2474048"/>
              <a:ext cx="30993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altLang="fr-FR" sz="20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(2022 </a:t>
              </a:r>
              <a:r>
                <a:rPr lang="fr-FR" altLang="fr-FR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 Fr = </a:t>
              </a:r>
              <a:r>
                <a:rPr lang="fr-FR" altLang="fr-FR" sz="20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225</a:t>
              </a:r>
              <a:r>
                <a:rPr lang="fr-FR" altLang="fr-FR" sz="20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fr-FR" altLang="fr-FR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personnes)</a:t>
              </a:r>
              <a:endParaRPr lang="fr-FR" sz="2000" dirty="0"/>
            </a:p>
          </p:txBody>
        </p:sp>
      </p:grpSp>
      <p:sp>
        <p:nvSpPr>
          <p:cNvPr id="16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13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5565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rtsimovitvh allég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601186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76389" y="21700"/>
            <a:ext cx="7237413" cy="909637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fr-FR" sz="3200" dirty="0" err="1"/>
              <a:t>Artsimovitch</a:t>
            </a:r>
            <a:r>
              <a:rPr lang="fr-FR" sz="3200" dirty="0"/>
              <a:t>: « La fusion sera disponible </a:t>
            </a:r>
            <a:r>
              <a:rPr lang="fr-FR" sz="3200" dirty="0" smtClean="0"/>
              <a:t>quand </a:t>
            </a:r>
            <a:r>
              <a:rPr lang="fr-FR" sz="3200" dirty="0"/>
              <a:t>la société en aura besoin. »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491288"/>
            <a:ext cx="184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endParaRPr lang="fr-FR" altLang="fr-FR" b="1" i="1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292725" y="1773238"/>
            <a:ext cx="3687763" cy="51911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fr-FR" altLang="fr-FR" sz="2800" b="1">
                <a:solidFill>
                  <a:srgbClr val="008000"/>
                </a:solidFill>
                <a:latin typeface="Arial" panose="020B0604020202020204" pitchFamily="34" charset="0"/>
              </a:rPr>
              <a:t>TFR (CEA) vers 1971</a:t>
            </a:r>
          </a:p>
        </p:txBody>
      </p:sp>
      <p:pic>
        <p:nvPicPr>
          <p:cNvPr id="10" name="Picture 8" descr="TFR coule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738313"/>
            <a:ext cx="644842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0825" y="2032794"/>
            <a:ext cx="2961067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 </a:t>
            </a:r>
            <a:r>
              <a:rPr lang="fr-FR" altLang="fr-FR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1968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500313" y="1275060"/>
            <a:ext cx="519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 tokamak de Fontenay aux Roses : TFR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14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0559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81850" y="52388"/>
            <a:ext cx="6577331" cy="909637"/>
          </a:xfrm>
        </p:spPr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ITER: </a:t>
            </a:r>
            <a:r>
              <a:rPr lang="en-GB" dirty="0" smtClean="0">
                <a:solidFill>
                  <a:prstClr val="white"/>
                </a:solidFill>
              </a:rPr>
              <a:t>un long </a:t>
            </a:r>
            <a:r>
              <a:rPr lang="en-GB" dirty="0" err="1" smtClean="0">
                <a:solidFill>
                  <a:prstClr val="white"/>
                </a:solidFill>
              </a:rPr>
              <a:t>chemin</a:t>
            </a:r>
            <a:r>
              <a:rPr lang="en-GB" dirty="0" smtClean="0">
                <a:solidFill>
                  <a:prstClr val="white"/>
                </a:solidFill>
              </a:rPr>
              <a:t>…</a:t>
            </a:r>
            <a:endParaRPr lang="fr-FR" dirty="0"/>
          </a:p>
        </p:txBody>
      </p:sp>
      <p:pic>
        <p:nvPicPr>
          <p:cNvPr id="6" name="Picture 17" descr="DSC_626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3620" r="232" b="14893"/>
          <a:stretch/>
        </p:blipFill>
        <p:spPr bwMode="auto">
          <a:xfrm>
            <a:off x="-12036" y="947840"/>
            <a:ext cx="9169909" cy="560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958059"/>
            <a:ext cx="3077029" cy="461665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2005 (1985 + 20 ans)</a:t>
            </a:r>
          </a:p>
        </p:txBody>
      </p:sp>
      <p:sp>
        <p:nvSpPr>
          <p:cNvPr id="9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15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2061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36336" y="52388"/>
            <a:ext cx="7237413" cy="909637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ITER : encore du </a:t>
            </a:r>
            <a:r>
              <a:rPr lang="en-GB" dirty="0" err="1" smtClean="0">
                <a:solidFill>
                  <a:prstClr val="white"/>
                </a:solidFill>
              </a:rPr>
              <a:t>chemin</a:t>
            </a:r>
            <a:r>
              <a:rPr lang="en-GB" dirty="0" smtClean="0">
                <a:solidFill>
                  <a:prstClr val="white"/>
                </a:solidFill>
              </a:rPr>
              <a:t>…</a:t>
            </a:r>
            <a:endParaRPr lang="fr-FR" dirty="0"/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r="564"/>
          <a:stretch/>
        </p:blipFill>
        <p:spPr bwMode="auto">
          <a:xfrm>
            <a:off x="-96" y="941492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958059"/>
            <a:ext cx="3077029" cy="461665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 (</a:t>
            </a:r>
            <a:r>
              <a:rPr lang="fr-FR" altLang="fr-F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fr-FR" altLang="fr-F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1985 + 30 ans)</a:t>
            </a:r>
          </a:p>
        </p:txBody>
      </p:sp>
      <p:sp>
        <p:nvSpPr>
          <p:cNvPr id="6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671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865522" y="29766"/>
            <a:ext cx="7327974" cy="909637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5400" dirty="0" smtClean="0">
                <a:cs typeface="Calibri" pitchFamily="34" charset="0"/>
              </a:rPr>
              <a:t>ITER: building buildings... </a:t>
            </a:r>
            <a:endParaRPr lang="fr-FR" sz="5400" cap="none" dirty="0">
              <a:cs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82" y="962522"/>
            <a:ext cx="7932018" cy="5623801"/>
          </a:xfrm>
          <a:prstGeom prst="rect">
            <a:avLst/>
          </a:prstGeom>
        </p:spPr>
      </p:pic>
      <p:sp>
        <p:nvSpPr>
          <p:cNvPr id="6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17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4897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19134" y="52388"/>
            <a:ext cx="7810008" cy="909637"/>
          </a:xfrm>
          <a:effectLst>
            <a:outerShdw blurRad="50800" dist="38100" dir="5400000" algn="t" rotWithShape="0">
              <a:prstClr val="black"/>
            </a:outerShdw>
          </a:effectLst>
        </p:spPr>
        <p:txBody>
          <a:bodyPr/>
          <a:lstStyle/>
          <a:p>
            <a:r>
              <a:rPr lang="fr-FR" sz="4800" dirty="0" smtClean="0">
                <a:solidFill>
                  <a:prstClr val="white"/>
                </a:solidFill>
              </a:rPr>
              <a:t>ITER: la complexité à l'œuvre</a:t>
            </a:r>
            <a:endParaRPr lang="fr-FR" sz="4800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019926" y="6629400"/>
            <a:ext cx="6115505" cy="216568"/>
          </a:xfrm>
        </p:spPr>
        <p:txBody>
          <a:bodyPr/>
          <a:lstStyle/>
          <a:p>
            <a:r>
              <a:rPr lang="fr-FR" sz="12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12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Paris</a:t>
            </a:r>
            <a:r>
              <a:rPr lang="fr-FR" sz="12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 SPICE 21 avril 2017	</a:t>
            </a:r>
            <a:r>
              <a:rPr lang="fr-FR" sz="105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 	</a:t>
            </a:r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fld id="{1092262B-8F48-4138-8FB6-EE9FCC7B4437}" type="slidenum">
              <a:rPr lang="fr-FR" sz="1200" smtClean="0">
                <a:solidFill>
                  <a:prstClr val="black"/>
                </a:solidFill>
                <a:latin typeface="Calibri" panose="020F0502020204030204"/>
              </a:rPr>
              <a:pPr/>
              <a:t>18</a:t>
            </a:fld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 /15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>
          <a:xfrm>
            <a:off x="0" y="935024"/>
            <a:ext cx="9144000" cy="5940000"/>
          </a:xfrm>
          <a:prstGeom prst="rect">
            <a:avLst/>
          </a:prstGeom>
        </p:spPr>
      </p:pic>
      <p:sp>
        <p:nvSpPr>
          <p:cNvPr id="8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18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5003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30968" y="52388"/>
            <a:ext cx="7578317" cy="909637"/>
          </a:xfrm>
          <a:ln>
            <a:noFill/>
          </a:ln>
          <a:effectLst>
            <a:outerShdw blurRad="50800" dist="38100" dir="5400000" algn="t" rotWithShape="0">
              <a:prstClr val="black"/>
            </a:outerShdw>
          </a:effectLst>
        </p:spPr>
        <p:txBody>
          <a:bodyPr/>
          <a:lstStyle/>
          <a:p>
            <a:r>
              <a:rPr lang="fr-FR" sz="4400" dirty="0" smtClean="0">
                <a:solidFill>
                  <a:prstClr val="white"/>
                </a:solidFill>
              </a:rPr>
              <a:t>ITER: une expérience nucléaire</a:t>
            </a:r>
            <a:endParaRPr lang="fr-FR" sz="4400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019926" y="6629400"/>
            <a:ext cx="6115505" cy="216568"/>
          </a:xfrm>
        </p:spPr>
        <p:txBody>
          <a:bodyPr/>
          <a:lstStyle/>
          <a:p>
            <a:r>
              <a:rPr lang="fr-FR" sz="12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12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Paris</a:t>
            </a:r>
            <a:r>
              <a:rPr lang="fr-FR" sz="12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 SPICE 21 avril 2017	</a:t>
            </a:r>
            <a:r>
              <a:rPr lang="fr-FR" sz="105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 	</a:t>
            </a:r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fld id="{1092262B-8F48-4138-8FB6-EE9FCC7B4437}" type="slidenum">
              <a:rPr lang="fr-FR" sz="1200" smtClean="0">
                <a:solidFill>
                  <a:prstClr val="black"/>
                </a:solidFill>
                <a:latin typeface="Calibri" panose="020F0502020204030204"/>
              </a:rPr>
              <a:pPr/>
              <a:t>19</a:t>
            </a:fld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 /15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"/>
          <a:stretch/>
        </p:blipFill>
        <p:spPr>
          <a:xfrm>
            <a:off x="-3" y="948650"/>
            <a:ext cx="9144000" cy="5904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650"/>
            <a:ext cx="2333440" cy="1555626"/>
          </a:xfrm>
          <a:prstGeom prst="rect">
            <a:avLst/>
          </a:prstGeom>
        </p:spPr>
      </p:pic>
      <p:sp>
        <p:nvSpPr>
          <p:cNvPr id="9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19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5003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406175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4164200" y="29028"/>
            <a:ext cx="3020371" cy="8040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eaLnBrk="1" fontAlgn="auto" hangingPunct="1">
              <a:lnSpc>
                <a:spcPct val="100000"/>
              </a:lnSpc>
              <a:defRPr/>
            </a:pPr>
            <a:r>
              <a:rPr lang="en-GB" sz="4800" cap="small" dirty="0" err="1" smtClean="0">
                <a:latin typeface="Calibri" pitchFamily="34" charset="0"/>
                <a:cs typeface="Calibri" pitchFamily="34" charset="0"/>
              </a:rPr>
              <a:t>Sommaire</a:t>
            </a:r>
            <a:r>
              <a:rPr lang="en-GB" sz="4800" cap="small" dirty="0" smtClean="0">
                <a:latin typeface="Calibri" pitchFamily="34" charset="0"/>
                <a:cs typeface="Calibri" pitchFamily="34" charset="0"/>
              </a:rPr>
              <a:t> I</a:t>
            </a:r>
            <a:endParaRPr lang="en-GB" sz="5400" cap="smal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F3DAE84-C6C3-4076-901C-7F00726D78CC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71834"/>
            <a:ext cx="8299195" cy="31085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Une histoire de l'énergie de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la réaction nucléaire au confinement magnétique</a:t>
            </a:r>
          </a:p>
          <a:p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 Tokamak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Maths &amp; </a:t>
            </a:r>
            <a:r>
              <a:rPr lang="fr-F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Physique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35" y="3190093"/>
            <a:ext cx="5290703" cy="35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865522" y="29766"/>
            <a:ext cx="7327974" cy="909637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5400" dirty="0" smtClean="0">
                <a:cs typeface="Calibri" pitchFamily="34" charset="0"/>
              </a:rPr>
              <a:t>ITER : Base du cryostat</a:t>
            </a:r>
            <a:endParaRPr lang="fr-FR" sz="5400" cap="none" dirty="0">
              <a:cs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7" y="961739"/>
            <a:ext cx="7579658" cy="5684744"/>
          </a:xfrm>
          <a:prstGeom prst="rect">
            <a:avLst/>
          </a:prstGeom>
        </p:spPr>
      </p:pic>
      <p:sp>
        <p:nvSpPr>
          <p:cNvPr id="6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3935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93496" y="29766"/>
            <a:ext cx="935646" cy="909637"/>
          </a:xfrm>
          <a:prstGeom prst="rect">
            <a:avLst/>
          </a:prstGeom>
          <a:solidFill>
            <a:srgbClr val="A0041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079289" y="29766"/>
            <a:ext cx="7998243" cy="909637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5400" dirty="0" smtClean="0">
                <a:cs typeface="Calibri" pitchFamily="34" charset="0"/>
              </a:rPr>
              <a:t>ITER: bobine made in </a:t>
            </a:r>
            <a:r>
              <a:rPr lang="fr-FR" sz="5400" dirty="0" err="1" smtClean="0">
                <a:cs typeface="Calibri" pitchFamily="34" charset="0"/>
              </a:rPr>
              <a:t>Japan</a:t>
            </a:r>
            <a:r>
              <a:rPr lang="fr-FR" sz="5400" dirty="0" smtClean="0">
                <a:cs typeface="Calibri" pitchFamily="34" charset="0"/>
              </a:rPr>
              <a:t> </a:t>
            </a:r>
            <a:endParaRPr lang="fr-FR" sz="5400" cap="none" dirty="0">
              <a:cs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3781"/>
            <a:ext cx="9159971" cy="5152483"/>
          </a:xfrm>
          <a:prstGeom prst="rect">
            <a:avLst/>
          </a:prstGeom>
        </p:spPr>
      </p:pic>
      <p:sp>
        <p:nvSpPr>
          <p:cNvPr id="7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21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3935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93496" y="29766"/>
            <a:ext cx="935646" cy="909637"/>
          </a:xfrm>
          <a:prstGeom prst="rect">
            <a:avLst/>
          </a:prstGeom>
          <a:solidFill>
            <a:srgbClr val="A0041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704536" y="29766"/>
            <a:ext cx="8358382" cy="909637"/>
          </a:xfrm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5400" dirty="0" smtClean="0">
                <a:cs typeface="Calibri" pitchFamily="34" charset="0"/>
              </a:rPr>
              <a:t>ITER : le tokamak se réalise... </a:t>
            </a:r>
            <a:endParaRPr lang="fr-FR" sz="5400" cap="none" dirty="0">
              <a:cs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" y="958059"/>
            <a:ext cx="9145055" cy="588534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958059"/>
            <a:ext cx="3077029" cy="461665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fr-FR" altLang="fr-F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(</a:t>
            </a:r>
            <a:r>
              <a:rPr lang="fr-FR" altLang="fr-F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fr-FR" altLang="fr-F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1985 + 40 ans)</a:t>
            </a:r>
          </a:p>
        </p:txBody>
      </p:sp>
      <p:sp>
        <p:nvSpPr>
          <p:cNvPr id="7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22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0902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193496" y="29766"/>
            <a:ext cx="935646" cy="909637"/>
          </a:xfrm>
          <a:prstGeom prst="rect">
            <a:avLst/>
          </a:prstGeom>
          <a:solidFill>
            <a:srgbClr val="A0041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50" y="5366610"/>
            <a:ext cx="2652669" cy="149138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64103" y="0"/>
            <a:ext cx="7638209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en-GB" sz="4800" dirty="0" err="1" smtClean="0"/>
              <a:t>essor</a:t>
            </a:r>
            <a:r>
              <a:rPr lang="en-GB" sz="4800" dirty="0" smtClean="0"/>
              <a:t> à </a:t>
            </a:r>
            <a:r>
              <a:rPr lang="en-GB" sz="4800" dirty="0" err="1" smtClean="0"/>
              <a:t>l'Est</a:t>
            </a:r>
            <a:r>
              <a:rPr lang="en-GB" sz="4800" dirty="0" smtClean="0"/>
              <a:t> - </a:t>
            </a:r>
            <a:r>
              <a:rPr lang="en-GB" sz="4800" dirty="0" err="1" smtClean="0"/>
              <a:t>lenteur</a:t>
            </a:r>
            <a:r>
              <a:rPr lang="en-GB" sz="4800" dirty="0" smtClean="0"/>
              <a:t> à </a:t>
            </a:r>
            <a:r>
              <a:rPr lang="en-GB" sz="4800" dirty="0" err="1" smtClean="0"/>
              <a:t>l'ouest</a:t>
            </a:r>
            <a:endParaRPr lang="en-GB" sz="4800" dirty="0"/>
          </a:p>
        </p:txBody>
      </p:sp>
      <p:pic>
        <p:nvPicPr>
          <p:cNvPr id="5" name="Picture 12" descr="K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49500"/>
            <a:ext cx="39306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EAST-Tokam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147763"/>
            <a:ext cx="381158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481887" y="5410201"/>
            <a:ext cx="980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defTabSz="7620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/>
            <a:r>
              <a:rPr lang="fr-FR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KSTAR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006850" y="1901825"/>
            <a:ext cx="1077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7620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fr-FR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EAST</a:t>
            </a:r>
          </a:p>
        </p:txBody>
      </p:sp>
      <p:pic>
        <p:nvPicPr>
          <p:cNvPr id="9" name="Picture 6" descr="SST-1-26March2006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0" y="3243807"/>
            <a:ext cx="2953654" cy="178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269706" y="1016000"/>
            <a:ext cx="35385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defTabSz="7620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new </a:t>
            </a:r>
            <a:r>
              <a:rPr lang="fr-FR" alt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alt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tokamaks</a:t>
            </a:r>
            <a:endParaRPr lang="fr-FR" alt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Inde_drapea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33" y="4317428"/>
            <a:ext cx="124618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7" y="4538664"/>
            <a:ext cx="1395413" cy="922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1003300"/>
            <a:ext cx="13811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895785" y="4917912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defTabSz="7620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fr-FR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SST1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" y="4566567"/>
            <a:ext cx="3496230" cy="2299243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363150" y="4122178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defTabSz="7620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7620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JT60-SA</a:t>
            </a:r>
            <a:endParaRPr lang="fr-FR" alt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" y="4057315"/>
            <a:ext cx="1416352" cy="94251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11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1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23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2849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428794" y="105878"/>
            <a:ext cx="5715205" cy="34073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eaLnBrk="1" fontAlgn="auto" hangingPunct="1">
              <a:lnSpc>
                <a:spcPct val="100000"/>
              </a:lnSpc>
              <a:defRPr/>
            </a:pPr>
            <a:r>
              <a:rPr lang="fr-FR" sz="4800" cap="small" dirty="0">
                <a:latin typeface="Calibri" pitchFamily="34" charset="0"/>
                <a:cs typeface="Calibri" pitchFamily="34" charset="0"/>
              </a:rPr>
              <a:t>De la réaction nucléaire au confinement magnétique</a:t>
            </a: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F3DAE84-C6C3-4076-901C-7F00726D78CC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8257" y="4243030"/>
            <a:ext cx="315931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Une histoire de l'énergie de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la réaction nucléaire au confinement magnétique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Tokamak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Maths &amp; Physique</a:t>
            </a:r>
          </a:p>
        </p:txBody>
      </p:sp>
      <p:pic>
        <p:nvPicPr>
          <p:cNvPr id="11" name="Picture 32" descr="JET_TokamakPlas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06" y="3629472"/>
            <a:ext cx="4888611" cy="286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0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1269" y="71098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800" dirty="0" smtClean="0"/>
              <a:t>un peu de chimie Nucléaire</a:t>
            </a:r>
            <a:endParaRPr lang="fr-FR" sz="4800" dirty="0"/>
          </a:p>
        </p:txBody>
      </p:sp>
      <p:sp>
        <p:nvSpPr>
          <p:cNvPr id="5" name="Titre 16"/>
          <p:cNvSpPr txBox="1">
            <a:spLocks/>
          </p:cNvSpPr>
          <p:nvPr/>
        </p:nvSpPr>
        <p:spPr>
          <a:xfrm>
            <a:off x="76073" y="879859"/>
            <a:ext cx="6102359" cy="909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cap="none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fontAlgn="auto" hangingPunct="1">
              <a:defRPr/>
            </a:pPr>
            <a:endParaRPr lang="en-GB" dirty="0">
              <a:cs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08719" y="995887"/>
            <a:ext cx="3570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4000" b="1" dirty="0" smtClean="0">
                <a:latin typeface="Calibri" pitchFamily="34" charset="0"/>
                <a:cs typeface="Calibri" pitchFamily="34" charset="0"/>
              </a:rPr>
              <a:t>D + T </a:t>
            </a:r>
            <a:r>
              <a:rPr lang="en-GB" sz="4000" b="1" dirty="0" smtClean="0">
                <a:latin typeface="Calibri" pitchFamily="34" charset="0"/>
                <a:cs typeface="Calibri" pitchFamily="34" charset="0"/>
                <a:sym typeface="Symbol"/>
              </a:rPr>
              <a:t> He + n</a:t>
            </a:r>
            <a:endParaRPr lang="en-GB" sz="40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332" y="1652904"/>
            <a:ext cx="7166897" cy="523220"/>
          </a:xfrm>
          <a:prstGeom prst="rect">
            <a:avLst/>
          </a:prstGeom>
          <a:solidFill>
            <a:srgbClr val="F8F8F8">
              <a:alpha val="67451"/>
            </a:srgbClr>
          </a:solidFill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D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: deuterium = isotope stable de </a:t>
            </a:r>
            <a:r>
              <a:rPr lang="en-GB" sz="2800" dirty="0" err="1" smtClean="0">
                <a:latin typeface="Calibri" pitchFamily="34" charset="0"/>
                <a:cs typeface="Calibri" pitchFamily="34" charset="0"/>
              </a:rPr>
              <a:t>l'hydrogène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0862" y="2127999"/>
            <a:ext cx="6593424" cy="523220"/>
          </a:xfrm>
          <a:prstGeom prst="rect">
            <a:avLst/>
          </a:prstGeom>
          <a:solidFill>
            <a:srgbClr val="F8F8F8">
              <a:alpha val="67451"/>
            </a:srgbClr>
          </a:solidFill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T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tritium isotope instable </a:t>
            </a:r>
            <a:r>
              <a:rPr lang="en-GB" sz="2800" dirty="0" err="1" smtClean="0">
                <a:latin typeface="Calibri" pitchFamily="34" charset="0"/>
                <a:cs typeface="Calibri" pitchFamily="34" charset="0"/>
              </a:rPr>
              <a:t>l'hydrogène</a:t>
            </a:r>
            <a:endParaRPr lang="en-GB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8575" y="2625356"/>
            <a:ext cx="536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He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800" dirty="0" err="1" smtClean="0">
                <a:latin typeface="Calibri" pitchFamily="34" charset="0"/>
                <a:cs typeface="Calibri" pitchFamily="34" charset="0"/>
              </a:rPr>
              <a:t>hélium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 3,5 MeV (stable </a:t>
            </a:r>
            <a:r>
              <a:rPr lang="en-GB" sz="2800" dirty="0" smtClean="0">
                <a:latin typeface="Symbol" pitchFamily="18" charset="2"/>
                <a:cs typeface="Calibri" pitchFamily="34" charset="0"/>
              </a:rPr>
              <a:t>j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 &amp; </a:t>
            </a:r>
            <a:r>
              <a:rPr lang="en-GB" sz="2800" dirty="0" smtClean="0">
                <a:latin typeface="Symbol" pitchFamily="18" charset="2"/>
                <a:cs typeface="Calibri" pitchFamily="34" charset="0"/>
              </a:rPr>
              <a:t>c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90819" y="3088235"/>
            <a:ext cx="397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n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: neutron 14 MeV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1852888" y="5889016"/>
            <a:ext cx="2755910" cy="765927"/>
            <a:chOff x="404262" y="3320712"/>
            <a:chExt cx="2242686" cy="765927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404262" y="3320712"/>
              <a:ext cx="2242686" cy="765927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13887" y="3380509"/>
              <a:ext cx="2223436" cy="646331"/>
            </a:xfrm>
            <a:prstGeom prst="rect">
              <a:avLst/>
            </a:prstGeom>
            <a:solidFill>
              <a:srgbClr val="F8F8F8">
                <a:alpha val="6902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doit être produit</a:t>
              </a:r>
            </a:p>
            <a:p>
              <a:pPr algn="ctr"/>
              <a:r>
                <a:rPr lang="fr-FR" b="1" dirty="0" smtClean="0"/>
                <a:t>pas crucial pour  ITER</a:t>
              </a:r>
              <a:endParaRPr lang="fr-FR" b="1" dirty="0"/>
            </a:p>
          </p:txBody>
        </p:sp>
      </p:grpSp>
      <p:cxnSp>
        <p:nvCxnSpPr>
          <p:cNvPr id="14" name="Connecteur droit avec flèche 13"/>
          <p:cNvCxnSpPr/>
          <p:nvPr/>
        </p:nvCxnSpPr>
        <p:spPr>
          <a:xfrm>
            <a:off x="1327117" y="6031722"/>
            <a:ext cx="442748" cy="375602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5916993" y="4887321"/>
            <a:ext cx="2995376" cy="1555652"/>
            <a:chOff x="5778254" y="2431498"/>
            <a:chExt cx="2995376" cy="1555652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5826553" y="3003022"/>
              <a:ext cx="2947077" cy="973748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778254" y="3063820"/>
              <a:ext cx="29816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vieillissement tokamak</a:t>
              </a:r>
            </a:p>
            <a:p>
              <a:pPr algn="ctr"/>
              <a:r>
                <a:rPr lang="fr-FR" dirty="0" smtClean="0"/>
                <a:t>utilisé pour produire </a:t>
              </a:r>
              <a:r>
                <a:rPr lang="fr-FR" b="1" dirty="0" smtClean="0"/>
                <a:t>T</a:t>
              </a:r>
            </a:p>
            <a:p>
              <a:pPr algn="ctr"/>
              <a:r>
                <a:rPr lang="fr-FR" b="1" dirty="0" smtClean="0"/>
                <a:t>pas crucial pour ITER</a:t>
              </a:r>
              <a:endParaRPr lang="fr-FR" b="1" dirty="0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5778254" y="2431498"/>
              <a:ext cx="53777" cy="494620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ZoneTexte 24"/>
          <p:cNvSpPr txBox="1"/>
          <p:nvPr/>
        </p:nvSpPr>
        <p:spPr>
          <a:xfrm>
            <a:off x="2410394" y="3680705"/>
            <a:ext cx="4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4000" b="1" dirty="0" smtClean="0">
                <a:latin typeface="Calibri" pitchFamily="34" charset="0"/>
                <a:cs typeface="Calibri" pitchFamily="34" charset="0"/>
              </a:rPr>
              <a:t>D  +  T  </a:t>
            </a:r>
            <a:r>
              <a:rPr lang="en-GB" sz="4000" b="1" dirty="0" smtClean="0">
                <a:latin typeface="Calibri" pitchFamily="34" charset="0"/>
                <a:cs typeface="Calibri" pitchFamily="34" charset="0"/>
                <a:sym typeface="Symbol"/>
              </a:rPr>
              <a:t>  He  +  n</a:t>
            </a:r>
            <a:endParaRPr lang="en-GB" sz="40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22621" y="4281061"/>
            <a:ext cx="4714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(1p, 1n) + (1p,2n)  </a:t>
            </a:r>
            <a:r>
              <a:rPr lang="en-GB" sz="3200" b="1" dirty="0" smtClean="0">
                <a:latin typeface="Calibri" pitchFamily="34" charset="0"/>
                <a:cs typeface="Calibri" pitchFamily="34" charset="0"/>
                <a:sym typeface="Symbol"/>
              </a:rPr>
              <a:t></a:t>
            </a:r>
            <a:r>
              <a:rPr lang="en-GB" sz="2400" b="1" dirty="0" smtClean="0">
                <a:latin typeface="Calibri" pitchFamily="34" charset="0"/>
                <a:cs typeface="Calibri" pitchFamily="34" charset="0"/>
                <a:sym typeface="Symbol"/>
              </a:rPr>
              <a:t>  </a:t>
            </a:r>
            <a:r>
              <a:rPr lang="en-GB" sz="2400" dirty="0" smtClean="0">
                <a:latin typeface="Calibri" pitchFamily="34" charset="0"/>
                <a:cs typeface="Calibri" pitchFamily="34" charset="0"/>
                <a:sym typeface="Symbol"/>
              </a:rPr>
              <a:t>(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2p,2n) + (1n)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086237" y="1691312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(1p, 1n)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086236" y="2126269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(1p, 2n)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677334" y="2664237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(2p, 2n)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77333" y="5071486"/>
            <a:ext cx="3973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D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: deuterium = naturel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77332" y="5544474"/>
            <a:ext cx="5105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T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tritium</a:t>
            </a:r>
          </a:p>
        </p:txBody>
      </p:sp>
      <p:sp>
        <p:nvSpPr>
          <p:cNvPr id="3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25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095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fr-FR" sz="4400" dirty="0" smtClean="0"/>
              <a:t>Fusion / Fission nucléaire</a:t>
            </a:r>
            <a:endParaRPr lang="fr-FR" sz="4400" dirty="0"/>
          </a:p>
        </p:txBody>
      </p:sp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266418" y="957738"/>
            <a:ext cx="8064500" cy="4824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6" name="Picture 39" descr="Binding_energy_curve_-_common_isoto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b="5678"/>
          <a:stretch>
            <a:fillRect/>
          </a:stretch>
        </p:blipFill>
        <p:spPr bwMode="auto">
          <a:xfrm>
            <a:off x="769655" y="1389538"/>
            <a:ext cx="63595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417230" y="1064100"/>
            <a:ext cx="44561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fr-FR" altLang="fr-FR" sz="2000">
                <a:latin typeface="Tahoma" panose="020B0604030504040204" pitchFamily="34" charset="0"/>
              </a:rPr>
              <a:t>énergie de liaison par nucléons (MeV)</a:t>
            </a:r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1417355" y="5421788"/>
            <a:ext cx="4017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fr-FR" altLang="fr-FR" sz="2000">
                <a:latin typeface="Tahoma" panose="020B0604030504040204" pitchFamily="34" charset="0"/>
              </a:rPr>
              <a:t>A : nombre de nucléons du noyau</a:t>
            </a:r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987143" y="2181700"/>
            <a:ext cx="3589338" cy="2867025"/>
            <a:chOff x="839" y="1752"/>
            <a:chExt cx="2261" cy="1806"/>
          </a:xfrm>
        </p:grpSpPr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1201" y="2115"/>
              <a:ext cx="1899" cy="1403"/>
              <a:chOff x="1201" y="2115"/>
              <a:chExt cx="1899" cy="1403"/>
            </a:xfrm>
          </p:grpSpPr>
          <p:sp>
            <p:nvSpPr>
              <p:cNvPr id="19" name="Freeform 29"/>
              <p:cNvSpPr>
                <a:spLocks/>
              </p:cNvSpPr>
              <p:nvPr/>
            </p:nvSpPr>
            <p:spPr bwMode="auto">
              <a:xfrm>
                <a:off x="1201" y="2115"/>
                <a:ext cx="308" cy="1403"/>
              </a:xfrm>
              <a:custGeom>
                <a:avLst/>
                <a:gdLst>
                  <a:gd name="T0" fmla="*/ 80 w 385"/>
                  <a:gd name="T1" fmla="*/ 144 h 1403"/>
                  <a:gd name="T2" fmla="*/ 200 w 385"/>
                  <a:gd name="T3" fmla="*/ 152 h 1403"/>
                  <a:gd name="T4" fmla="*/ 104 w 385"/>
                  <a:gd name="T5" fmla="*/ 360 h 1403"/>
                  <a:gd name="T6" fmla="*/ 16 w 385"/>
                  <a:gd name="T7" fmla="*/ 808 h 1403"/>
                  <a:gd name="T8" fmla="*/ 0 w 385"/>
                  <a:gd name="T9" fmla="*/ 1384 h 1403"/>
                  <a:gd name="T10" fmla="*/ 168 w 385"/>
                  <a:gd name="T11" fmla="*/ 1280 h 1403"/>
                  <a:gd name="T12" fmla="*/ 344 w 385"/>
                  <a:gd name="T13" fmla="*/ 1400 h 1403"/>
                  <a:gd name="T14" fmla="*/ 296 w 385"/>
                  <a:gd name="T15" fmla="*/ 1000 h 1403"/>
                  <a:gd name="T16" fmla="*/ 256 w 385"/>
                  <a:gd name="T17" fmla="*/ 568 h 1403"/>
                  <a:gd name="T18" fmla="*/ 288 w 385"/>
                  <a:gd name="T19" fmla="*/ 200 h 1403"/>
                  <a:gd name="T20" fmla="*/ 384 w 385"/>
                  <a:gd name="T21" fmla="*/ 224 h 1403"/>
                  <a:gd name="T22" fmla="*/ 296 w 385"/>
                  <a:gd name="T23" fmla="*/ 0 h 1403"/>
                  <a:gd name="T24" fmla="*/ 80 w 385"/>
                  <a:gd name="T25" fmla="*/ 144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5" h="1403">
                    <a:moveTo>
                      <a:pt x="80" y="144"/>
                    </a:moveTo>
                    <a:cubicBezTo>
                      <a:pt x="117" y="168"/>
                      <a:pt x="88" y="144"/>
                      <a:pt x="200" y="152"/>
                    </a:cubicBezTo>
                    <a:cubicBezTo>
                      <a:pt x="152" y="248"/>
                      <a:pt x="160" y="248"/>
                      <a:pt x="104" y="360"/>
                    </a:cubicBezTo>
                    <a:cubicBezTo>
                      <a:pt x="48" y="472"/>
                      <a:pt x="32" y="512"/>
                      <a:pt x="16" y="808"/>
                    </a:cubicBezTo>
                    <a:cubicBezTo>
                      <a:pt x="4" y="952"/>
                      <a:pt x="16" y="1264"/>
                      <a:pt x="0" y="1384"/>
                    </a:cubicBezTo>
                    <a:cubicBezTo>
                      <a:pt x="80" y="1392"/>
                      <a:pt x="64" y="1336"/>
                      <a:pt x="168" y="1280"/>
                    </a:cubicBezTo>
                    <a:cubicBezTo>
                      <a:pt x="264" y="1328"/>
                      <a:pt x="312" y="1403"/>
                      <a:pt x="344" y="1400"/>
                    </a:cubicBezTo>
                    <a:cubicBezTo>
                      <a:pt x="339" y="1293"/>
                      <a:pt x="312" y="1264"/>
                      <a:pt x="296" y="1000"/>
                    </a:cubicBezTo>
                    <a:cubicBezTo>
                      <a:pt x="280" y="736"/>
                      <a:pt x="259" y="696"/>
                      <a:pt x="256" y="568"/>
                    </a:cubicBezTo>
                    <a:cubicBezTo>
                      <a:pt x="253" y="440"/>
                      <a:pt x="272" y="264"/>
                      <a:pt x="288" y="200"/>
                    </a:cubicBezTo>
                    <a:cubicBezTo>
                      <a:pt x="297" y="166"/>
                      <a:pt x="355" y="243"/>
                      <a:pt x="384" y="224"/>
                    </a:cubicBezTo>
                    <a:cubicBezTo>
                      <a:pt x="385" y="191"/>
                      <a:pt x="360" y="112"/>
                      <a:pt x="296" y="0"/>
                    </a:cubicBezTo>
                    <a:cubicBezTo>
                      <a:pt x="176" y="48"/>
                      <a:pt x="84" y="124"/>
                      <a:pt x="80" y="144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571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Text Box 31"/>
              <p:cNvSpPr txBox="1">
                <a:spLocks noChangeArrowheads="1"/>
              </p:cNvSpPr>
              <p:nvPr/>
            </p:nvSpPr>
            <p:spPr bwMode="auto">
              <a:xfrm>
                <a:off x="1473" y="2478"/>
                <a:ext cx="1627" cy="64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fr-FR" altLang="fr-FR" sz="3200" dirty="0"/>
                  <a:t>Fusion</a:t>
                </a:r>
              </a:p>
              <a:p>
                <a:pPr algn="l"/>
                <a:r>
                  <a:rPr lang="fr-FR" altLang="fr-FR" sz="2800" dirty="0"/>
                  <a:t>D + T </a:t>
                </a:r>
                <a:r>
                  <a:rPr lang="fr-FR" altLang="fr-FR" sz="2800" dirty="0">
                    <a:sym typeface="Symbol" panose="05050102010706020507" pitchFamily="18" charset="2"/>
                  </a:rPr>
                  <a:t> </a:t>
                </a:r>
                <a:r>
                  <a:rPr lang="fr-FR" altLang="fr-FR" sz="2800" dirty="0"/>
                  <a:t>He +n</a:t>
                </a:r>
              </a:p>
            </p:txBody>
          </p:sp>
        </p:grpSp>
        <p:sp>
          <p:nvSpPr>
            <p:cNvPr id="12" name="Text Box 41"/>
            <p:cNvSpPr txBox="1">
              <a:spLocks noChangeArrowheads="1"/>
            </p:cNvSpPr>
            <p:nvPr/>
          </p:nvSpPr>
          <p:spPr bwMode="auto">
            <a:xfrm>
              <a:off x="919" y="3325"/>
              <a:ext cx="221" cy="2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/>
                <a:t>D</a:t>
              </a:r>
            </a:p>
          </p:txBody>
        </p:sp>
        <p:sp>
          <p:nvSpPr>
            <p:cNvPr id="13" name="Text Box 42"/>
            <p:cNvSpPr txBox="1">
              <a:spLocks noChangeArrowheads="1"/>
            </p:cNvSpPr>
            <p:nvPr/>
          </p:nvSpPr>
          <p:spPr bwMode="auto">
            <a:xfrm>
              <a:off x="936" y="2858"/>
              <a:ext cx="205" cy="2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fr-FR" dirty="0"/>
                <a:t>T</a:t>
              </a:r>
            </a:p>
          </p:txBody>
        </p:sp>
        <p:sp>
          <p:nvSpPr>
            <p:cNvPr id="14" name="Text Box 44"/>
            <p:cNvSpPr txBox="1">
              <a:spLocks noChangeArrowheads="1"/>
            </p:cNvSpPr>
            <p:nvPr/>
          </p:nvSpPr>
          <p:spPr bwMode="auto">
            <a:xfrm>
              <a:off x="1185" y="1752"/>
              <a:ext cx="302" cy="2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fr-FR"/>
                <a:t>He</a:t>
              </a:r>
            </a:p>
          </p:txBody>
        </p:sp>
        <p:sp>
          <p:nvSpPr>
            <p:cNvPr id="15" name="Line 45"/>
            <p:cNvSpPr>
              <a:spLocks noChangeShapeType="1"/>
            </p:cNvSpPr>
            <p:nvPr/>
          </p:nvSpPr>
          <p:spPr bwMode="auto">
            <a:xfrm flipH="1">
              <a:off x="989" y="1888"/>
              <a:ext cx="181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Oval 49"/>
            <p:cNvSpPr>
              <a:spLocks noChangeArrowheads="1"/>
            </p:cNvSpPr>
            <p:nvPr/>
          </p:nvSpPr>
          <p:spPr bwMode="auto">
            <a:xfrm>
              <a:off x="839" y="2931"/>
              <a:ext cx="91" cy="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Oval 50"/>
            <p:cNvSpPr>
              <a:spLocks noChangeArrowheads="1"/>
            </p:cNvSpPr>
            <p:nvPr/>
          </p:nvSpPr>
          <p:spPr bwMode="auto">
            <a:xfrm>
              <a:off x="839" y="3385"/>
              <a:ext cx="91" cy="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Oval 51"/>
            <p:cNvSpPr>
              <a:spLocks noChangeArrowheads="1"/>
            </p:cNvSpPr>
            <p:nvPr/>
          </p:nvSpPr>
          <p:spPr bwMode="auto">
            <a:xfrm>
              <a:off x="884" y="1842"/>
              <a:ext cx="91" cy="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1" name="Group 26"/>
          <p:cNvGrpSpPr>
            <a:grpSpLocks noChangeAspect="1"/>
          </p:cNvGrpSpPr>
          <p:nvPr/>
        </p:nvGrpSpPr>
        <p:grpSpPr bwMode="auto">
          <a:xfrm>
            <a:off x="6098893" y="2324575"/>
            <a:ext cx="2219325" cy="3252788"/>
            <a:chOff x="3620" y="1661"/>
            <a:chExt cx="1664" cy="2439"/>
          </a:xfrm>
        </p:grpSpPr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" y="2478"/>
              <a:ext cx="1658" cy="1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3" name="Group 25"/>
            <p:cNvGrpSpPr>
              <a:grpSpLocks noChangeAspect="1"/>
            </p:cNvGrpSpPr>
            <p:nvPr/>
          </p:nvGrpSpPr>
          <p:grpSpPr bwMode="auto">
            <a:xfrm>
              <a:off x="3620" y="1661"/>
              <a:ext cx="1664" cy="816"/>
              <a:chOff x="3580" y="1888"/>
              <a:chExt cx="1633" cy="816"/>
            </a:xfrm>
          </p:grpSpPr>
          <p:sp>
            <p:nvSpPr>
              <p:cNvPr id="24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580" y="1888"/>
                <a:ext cx="1633" cy="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AutoShape 20"/>
              <p:cNvSpPr>
                <a:spLocks noChangeAspect="1" noChangeArrowheads="1"/>
              </p:cNvSpPr>
              <p:nvPr/>
            </p:nvSpPr>
            <p:spPr bwMode="auto">
              <a:xfrm>
                <a:off x="3581" y="1914"/>
                <a:ext cx="1591" cy="457"/>
              </a:xfrm>
              <a:prstGeom prst="cloudCallout">
                <a:avLst>
                  <a:gd name="adj1" fmla="val 14032"/>
                  <a:gd name="adj2" fmla="val 121361"/>
                </a:avLst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altLang="fr-FR" sz="2000" b="1" i="1">
                    <a:latin typeface="Arial" panose="020B0604020202020204" pitchFamily="34" charset="0"/>
                  </a:rPr>
                  <a:t>E = m c</a:t>
                </a:r>
                <a:r>
                  <a:rPr lang="fr-FR" altLang="fr-FR" sz="2000" b="1" i="1" baseline="30000">
                    <a:latin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26" name="Group 55"/>
          <p:cNvGrpSpPr>
            <a:grpSpLocks/>
          </p:cNvGrpSpPr>
          <p:nvPr/>
        </p:nvGrpSpPr>
        <p:grpSpPr bwMode="auto">
          <a:xfrm>
            <a:off x="2401605" y="1962627"/>
            <a:ext cx="3694113" cy="584201"/>
            <a:chOff x="1730" y="1614"/>
            <a:chExt cx="2327" cy="368"/>
          </a:xfrm>
        </p:grpSpPr>
        <p:sp>
          <p:nvSpPr>
            <p:cNvPr id="28" name="Text Box 32"/>
            <p:cNvSpPr txBox="1">
              <a:spLocks noChangeArrowheads="1"/>
            </p:cNvSpPr>
            <p:nvPr/>
          </p:nvSpPr>
          <p:spPr bwMode="auto">
            <a:xfrm>
              <a:off x="1730" y="1614"/>
              <a:ext cx="934" cy="36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fr-FR" sz="3200" dirty="0"/>
                <a:t>Fission</a:t>
              </a: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 rot="17098431" flipH="1">
              <a:off x="3240" y="1106"/>
              <a:ext cx="231" cy="1403"/>
            </a:xfrm>
            <a:custGeom>
              <a:avLst/>
              <a:gdLst>
                <a:gd name="T0" fmla="*/ 80 w 385"/>
                <a:gd name="T1" fmla="*/ 144 h 1403"/>
                <a:gd name="T2" fmla="*/ 200 w 385"/>
                <a:gd name="T3" fmla="*/ 152 h 1403"/>
                <a:gd name="T4" fmla="*/ 104 w 385"/>
                <a:gd name="T5" fmla="*/ 360 h 1403"/>
                <a:gd name="T6" fmla="*/ 16 w 385"/>
                <a:gd name="T7" fmla="*/ 808 h 1403"/>
                <a:gd name="T8" fmla="*/ 0 w 385"/>
                <a:gd name="T9" fmla="*/ 1384 h 1403"/>
                <a:gd name="T10" fmla="*/ 168 w 385"/>
                <a:gd name="T11" fmla="*/ 1280 h 1403"/>
                <a:gd name="T12" fmla="*/ 344 w 385"/>
                <a:gd name="T13" fmla="*/ 1400 h 1403"/>
                <a:gd name="T14" fmla="*/ 296 w 385"/>
                <a:gd name="T15" fmla="*/ 1000 h 1403"/>
                <a:gd name="T16" fmla="*/ 256 w 385"/>
                <a:gd name="T17" fmla="*/ 568 h 1403"/>
                <a:gd name="T18" fmla="*/ 288 w 385"/>
                <a:gd name="T19" fmla="*/ 200 h 1403"/>
                <a:gd name="T20" fmla="*/ 384 w 385"/>
                <a:gd name="T21" fmla="*/ 224 h 1403"/>
                <a:gd name="T22" fmla="*/ 296 w 385"/>
                <a:gd name="T23" fmla="*/ 0 h 1403"/>
                <a:gd name="T24" fmla="*/ 80 w 385"/>
                <a:gd name="T25" fmla="*/ 144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1403">
                  <a:moveTo>
                    <a:pt x="80" y="144"/>
                  </a:moveTo>
                  <a:cubicBezTo>
                    <a:pt x="117" y="168"/>
                    <a:pt x="88" y="144"/>
                    <a:pt x="200" y="152"/>
                  </a:cubicBezTo>
                  <a:cubicBezTo>
                    <a:pt x="152" y="248"/>
                    <a:pt x="160" y="248"/>
                    <a:pt x="104" y="360"/>
                  </a:cubicBezTo>
                  <a:cubicBezTo>
                    <a:pt x="48" y="472"/>
                    <a:pt x="32" y="512"/>
                    <a:pt x="16" y="808"/>
                  </a:cubicBezTo>
                  <a:cubicBezTo>
                    <a:pt x="4" y="952"/>
                    <a:pt x="16" y="1264"/>
                    <a:pt x="0" y="1384"/>
                  </a:cubicBezTo>
                  <a:cubicBezTo>
                    <a:pt x="80" y="1392"/>
                    <a:pt x="64" y="1336"/>
                    <a:pt x="168" y="1280"/>
                  </a:cubicBezTo>
                  <a:cubicBezTo>
                    <a:pt x="264" y="1328"/>
                    <a:pt x="312" y="1403"/>
                    <a:pt x="344" y="1400"/>
                  </a:cubicBezTo>
                  <a:cubicBezTo>
                    <a:pt x="339" y="1293"/>
                    <a:pt x="312" y="1264"/>
                    <a:pt x="296" y="1000"/>
                  </a:cubicBezTo>
                  <a:cubicBezTo>
                    <a:pt x="280" y="736"/>
                    <a:pt x="259" y="696"/>
                    <a:pt x="256" y="568"/>
                  </a:cubicBezTo>
                  <a:cubicBezTo>
                    <a:pt x="253" y="440"/>
                    <a:pt x="272" y="264"/>
                    <a:pt x="288" y="200"/>
                  </a:cubicBezTo>
                  <a:cubicBezTo>
                    <a:pt x="297" y="166"/>
                    <a:pt x="355" y="243"/>
                    <a:pt x="384" y="224"/>
                  </a:cubicBezTo>
                  <a:cubicBezTo>
                    <a:pt x="385" y="191"/>
                    <a:pt x="360" y="112"/>
                    <a:pt x="296" y="0"/>
                  </a:cubicBezTo>
                  <a:cubicBezTo>
                    <a:pt x="176" y="48"/>
                    <a:pt x="84" y="124"/>
                    <a:pt x="80" y="14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5217830" y="1238725"/>
            <a:ext cx="1694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i="1"/>
              <a:t>courbe </a:t>
            </a:r>
            <a:r>
              <a:rPr lang="fr-FR" altLang="fr-FR" sz="1600" i="1"/>
              <a:t>d'Aston</a:t>
            </a:r>
            <a:r>
              <a:rPr lang="fr-FR" altLang="fr-FR" i="1"/>
              <a:t>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2316" y="5934174"/>
            <a:ext cx="46585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Energie :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0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7 - 3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3 - 2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17 MeV</a:t>
            </a:r>
          </a:p>
          <a:p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0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0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fus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/ (1+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20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/m</a:t>
            </a:r>
            <a:r>
              <a:rPr lang="fr-FR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647784" y="5940354"/>
            <a:ext cx="3496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Impulsion : m</a:t>
            </a:r>
            <a:r>
              <a:rPr lang="fr-FR" sz="20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fr-FR" sz="20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sz="20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fr-FR" sz="20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26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6574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1269" y="71098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800" dirty="0" smtClean="0"/>
              <a:t>Seuil en énergie</a:t>
            </a:r>
            <a:endParaRPr lang="fr-FR" sz="4800" dirty="0"/>
          </a:p>
        </p:txBody>
      </p:sp>
      <p:sp>
        <p:nvSpPr>
          <p:cNvPr id="5" name="Titre 16"/>
          <p:cNvSpPr txBox="1">
            <a:spLocks/>
          </p:cNvSpPr>
          <p:nvPr/>
        </p:nvSpPr>
        <p:spPr>
          <a:xfrm>
            <a:off x="76073" y="879859"/>
            <a:ext cx="6102359" cy="909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cap="none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fontAlgn="auto" hangingPunct="1">
              <a:defRPr/>
            </a:pPr>
            <a:endParaRPr lang="en-GB" dirty="0">
              <a:cs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73890" y="939623"/>
            <a:ext cx="3570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4000" b="1" dirty="0" smtClean="0">
                <a:latin typeface="Calibri" pitchFamily="34" charset="0"/>
                <a:cs typeface="Calibri" pitchFamily="34" charset="0"/>
              </a:rPr>
              <a:t>D + T </a:t>
            </a:r>
            <a:r>
              <a:rPr lang="en-GB" sz="4000" b="1" dirty="0" smtClean="0">
                <a:latin typeface="Calibri" pitchFamily="34" charset="0"/>
                <a:cs typeface="Calibri" pitchFamily="34" charset="0"/>
                <a:sym typeface="Symbol"/>
              </a:rPr>
              <a:t> He + n</a:t>
            </a:r>
            <a:endParaRPr lang="en-GB" sz="40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333" y="1072336"/>
            <a:ext cx="4364687" cy="523220"/>
          </a:xfrm>
          <a:prstGeom prst="rect">
            <a:avLst/>
          </a:prstGeom>
          <a:solidFill>
            <a:srgbClr val="F8F8F8">
              <a:alpha val="67451"/>
            </a:srgbClr>
          </a:solidFill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Machine à gaz : D, T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injecté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19253" y="1575401"/>
            <a:ext cx="8609889" cy="954107"/>
          </a:xfrm>
          <a:prstGeom prst="rect">
            <a:avLst/>
          </a:prstGeom>
          <a:solidFill>
            <a:srgbClr val="F8F8F8">
              <a:alpha val="67451"/>
            </a:srgbClr>
          </a:solidFill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D, T, He 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pompés (moins de 1% D,T "brulé")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impact la paroi (capté avant les supraconducteurs)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7333" y="2509527"/>
            <a:ext cx="7660381" cy="2677656"/>
          </a:xfrm>
          <a:prstGeom prst="rect">
            <a:avLst/>
          </a:prstGeom>
          <a:solidFill>
            <a:srgbClr val="F8F8F8">
              <a:alpha val="72157"/>
            </a:srgbClr>
          </a:solidFill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Energie seuil de la réaction de fusion </a:t>
            </a:r>
          </a:p>
          <a:p>
            <a:pPr indent="0" algn="ctr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	Effet tunnel : distance d'interaction 10</a:t>
            </a:r>
            <a:r>
              <a:rPr lang="fr-FR" sz="2800" b="1" baseline="30000" dirty="0" smtClean="0">
                <a:latin typeface="Calibri" pitchFamily="34" charset="0"/>
                <a:cs typeface="Calibri" pitchFamily="34" charset="0"/>
              </a:rPr>
              <a:t>-13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m</a:t>
            </a:r>
          </a:p>
          <a:p>
            <a:pPr indent="0" algn="ctr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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E</a:t>
            </a:r>
            <a:r>
              <a:rPr lang="fr-FR" sz="2800" b="1" baseline="-25000" dirty="0" err="1" smtClean="0">
                <a:latin typeface="Calibri" pitchFamily="34" charset="0"/>
                <a:cs typeface="Calibri" pitchFamily="34" charset="0"/>
              </a:rPr>
              <a:t>th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≥ 10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 T  100 000 000 K</a:t>
            </a:r>
          </a:p>
          <a:p>
            <a:pPr indent="0" algn="ctr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                  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b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th</a:t>
            </a:r>
            <a:r>
              <a:rPr lang="fr-FR" sz="2800" b="1" baseline="-250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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 13,6 eV (ionisation hydrogène)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410978" y="5624567"/>
            <a:ext cx="8637529" cy="793966"/>
            <a:chOff x="2849847" y="5744755"/>
            <a:chExt cx="8637529" cy="793966"/>
          </a:xfrm>
        </p:grpSpPr>
        <p:sp>
          <p:nvSpPr>
            <p:cNvPr id="19" name="ZoneTexte 18"/>
            <p:cNvSpPr txBox="1"/>
            <p:nvPr/>
          </p:nvSpPr>
          <p:spPr>
            <a:xfrm>
              <a:off x="2849847" y="5744755"/>
              <a:ext cx="4403501" cy="707886"/>
            </a:xfrm>
            <a:prstGeom prst="rect">
              <a:avLst/>
            </a:prstGeom>
            <a:solidFill>
              <a:srgbClr val="F8F8F8">
                <a:alpha val="72157"/>
              </a:srgbClr>
            </a:solidFill>
          </p:spPr>
          <p:txBody>
            <a:bodyPr wrap="square" rtlCol="0">
              <a:spAutoFit/>
            </a:bodyPr>
            <a:lstStyle/>
            <a:p>
              <a:pPr indent="0" eaLnBrk="1" fontAlgn="auto" hangingPunct="1">
                <a:buFont typeface="Arial" pitchFamily="34" charset="0"/>
                <a:buNone/>
                <a:defRPr/>
              </a:pPr>
              <a:r>
                <a:rPr lang="en-GB" sz="4000" b="1" dirty="0" smtClean="0">
                  <a:latin typeface="Calibri" pitchFamily="34" charset="0"/>
                  <a:cs typeface="Calibri" pitchFamily="34" charset="0"/>
                </a:rPr>
                <a:t>D</a:t>
              </a:r>
              <a:r>
                <a:rPr lang="en-GB" sz="4000" b="1" baseline="30000" dirty="0" smtClean="0">
                  <a:latin typeface="Calibri" pitchFamily="34" charset="0"/>
                  <a:cs typeface="Calibri" pitchFamily="34" charset="0"/>
                </a:rPr>
                <a:t>+</a:t>
              </a:r>
              <a:r>
                <a:rPr lang="en-GB" sz="4000" b="1" dirty="0" smtClean="0">
                  <a:latin typeface="Calibri" pitchFamily="34" charset="0"/>
                  <a:cs typeface="Calibri" pitchFamily="34" charset="0"/>
                </a:rPr>
                <a:t> + T</a:t>
              </a:r>
              <a:r>
                <a:rPr lang="en-GB" sz="4000" b="1" baseline="30000" dirty="0" smtClean="0">
                  <a:latin typeface="Calibri" pitchFamily="34" charset="0"/>
                  <a:cs typeface="Calibri" pitchFamily="34" charset="0"/>
                </a:rPr>
                <a:t>+</a:t>
              </a:r>
              <a:r>
                <a:rPr lang="en-GB" sz="4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GB" sz="4000" b="1" dirty="0" smtClean="0">
                  <a:latin typeface="Calibri" pitchFamily="34" charset="0"/>
                  <a:cs typeface="Calibri" pitchFamily="34" charset="0"/>
                  <a:sym typeface="Symbol"/>
                </a:rPr>
                <a:t> He</a:t>
              </a:r>
              <a:r>
                <a:rPr lang="en-GB" sz="4000" b="1" baseline="30000" dirty="0" smtClean="0">
                  <a:latin typeface="Calibri" pitchFamily="34" charset="0"/>
                  <a:cs typeface="Calibri" pitchFamily="34" charset="0"/>
                  <a:sym typeface="Symbol"/>
                </a:rPr>
                <a:t>2+</a:t>
              </a:r>
              <a:r>
                <a:rPr lang="en-GB" sz="4000" b="1" dirty="0" smtClean="0">
                  <a:latin typeface="Calibri" pitchFamily="34" charset="0"/>
                  <a:cs typeface="Calibri" pitchFamily="34" charset="0"/>
                  <a:sym typeface="Symbol"/>
                </a:rPr>
                <a:t> + n</a:t>
              </a:r>
              <a:endParaRPr lang="en-GB" sz="4000" b="1" dirty="0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050129" y="5800057"/>
              <a:ext cx="44372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eaLnBrk="1" fontAlgn="auto" hangingPunct="1">
                <a:buFont typeface="Arial" pitchFamily="34" charset="0"/>
                <a:buNone/>
                <a:defRPr/>
              </a:pPr>
              <a:r>
                <a:rPr lang="fr-FR" sz="2800" b="1" dirty="0" smtClean="0">
                  <a:latin typeface="Calibri" pitchFamily="34" charset="0"/>
                  <a:cs typeface="Calibri" pitchFamily="34" charset="0"/>
                </a:rPr>
                <a:t> Milieu ionisé = PLASMA</a:t>
              </a:r>
            </a:p>
            <a:p>
              <a:pPr indent="0" algn="ctr" eaLnBrk="1" fontAlgn="auto" hangingPunct="1">
                <a:buFont typeface="Arial" pitchFamily="34" charset="0"/>
                <a:buNone/>
                <a:defRPr/>
              </a:pPr>
              <a:r>
                <a:rPr lang="fr-FR" sz="1400" i="1" dirty="0" smtClean="0">
                  <a:latin typeface="Calibri" pitchFamily="34" charset="0"/>
                  <a:cs typeface="Calibri" pitchFamily="34" charset="0"/>
                </a:rPr>
                <a:t>Langmuir 1928</a:t>
              </a:r>
              <a:endParaRPr lang="fr-FR" sz="1200" i="1" dirty="0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7456567" y="5833628"/>
              <a:ext cx="3692167" cy="671522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27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5631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/>
            </a:outerShdw>
          </a:effectLst>
        </p:spPr>
        <p:txBody>
          <a:bodyPr/>
          <a:lstStyle/>
          <a:p>
            <a:r>
              <a:rPr lang="fr-FR" altLang="fr-FR" sz="4000" dirty="0">
                <a:ea typeface="ＭＳ Ｐゴシック" panose="020B0600070205080204" pitchFamily="34" charset="-128"/>
                <a:cs typeface="Arial" panose="020B0604020202020204" pitchFamily="34" charset="0"/>
              </a:rPr>
              <a:t>Les plasmas autour de </a:t>
            </a:r>
            <a:r>
              <a:rPr lang="fr-FR" altLang="fr-FR" sz="400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nous</a:t>
            </a:r>
            <a:endParaRPr lang="fr-FR" sz="36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4925" y="6661150"/>
            <a:ext cx="6858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fr-FR" altLang="fr-FR" sz="1000">
              <a:solidFill>
                <a:srgbClr val="00294A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77863" y="3449638"/>
            <a:ext cx="347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5113" indent="-265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80000"/>
              </a:lnSpc>
              <a:buSzPct val="60000"/>
              <a:buFont typeface="Wingdings" panose="05000000000000000000" pitchFamily="2" charset="2"/>
              <a:buChar char="q"/>
            </a:pPr>
            <a:r>
              <a:rPr lang="fr-FR" altLang="fr-FR" sz="3000" b="1">
                <a:solidFill>
                  <a:srgbClr val="000066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Propulsion spatiale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01775" y="985838"/>
            <a:ext cx="3371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5113" indent="-265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80000"/>
              </a:lnSpc>
              <a:buSzPct val="60000"/>
              <a:buFont typeface="Wingdings" panose="05000000000000000000" pitchFamily="2" charset="2"/>
              <a:buChar char="q"/>
            </a:pPr>
            <a:r>
              <a:rPr lang="fr-FR" altLang="fr-FR" sz="3000" b="1">
                <a:solidFill>
                  <a:srgbClr val="000066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Naissance en 1928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38738" y="3786188"/>
            <a:ext cx="3582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5113" indent="-265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80000"/>
              </a:lnSpc>
              <a:buSzPct val="60000"/>
              <a:buFont typeface="Wingdings" panose="05000000000000000000" pitchFamily="2" charset="2"/>
              <a:buChar char="q"/>
            </a:pPr>
            <a:r>
              <a:rPr lang="fr-FR" altLang="fr-FR" sz="3000" b="1">
                <a:solidFill>
                  <a:srgbClr val="000066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Télécommunication</a:t>
            </a:r>
          </a:p>
        </p:txBody>
      </p:sp>
      <p:pic>
        <p:nvPicPr>
          <p:cNvPr id="11" name="Picture 8" descr="plasma-cutter-pro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1375" r="929" b="2750"/>
          <a:stretch>
            <a:fillRect/>
          </a:stretch>
        </p:blipFill>
        <p:spPr bwMode="auto">
          <a:xfrm>
            <a:off x="5380038" y="1644650"/>
            <a:ext cx="273526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PlumePPSX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3863975"/>
            <a:ext cx="3044825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1020820830aurore-bor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4181475"/>
            <a:ext cx="30511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ampli_lamp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357313"/>
            <a:ext cx="25431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887913" y="1201738"/>
            <a:ext cx="3324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5113" indent="-265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80000"/>
              </a:lnSpc>
              <a:buSzPct val="60000"/>
              <a:buFont typeface="Wingdings" panose="05000000000000000000" pitchFamily="2" charset="2"/>
              <a:buChar char="q"/>
            </a:pPr>
            <a:r>
              <a:rPr lang="fr-FR" altLang="fr-FR" sz="3000" b="1">
                <a:solidFill>
                  <a:srgbClr val="000066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Les plasmas froids</a:t>
            </a:r>
          </a:p>
        </p:txBody>
      </p:sp>
      <p:sp>
        <p:nvSpPr>
          <p:cNvPr id="16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28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0237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1269" y="71098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800" dirty="0" smtClean="0"/>
              <a:t>Energie / Température</a:t>
            </a:r>
            <a:endParaRPr lang="fr-FR" sz="4800" dirty="0"/>
          </a:p>
        </p:txBody>
      </p:sp>
      <p:sp>
        <p:nvSpPr>
          <p:cNvPr id="5" name="Titre 16"/>
          <p:cNvSpPr txBox="1">
            <a:spLocks/>
          </p:cNvSpPr>
          <p:nvPr/>
        </p:nvSpPr>
        <p:spPr>
          <a:xfrm>
            <a:off x="76073" y="879859"/>
            <a:ext cx="6102359" cy="909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cap="none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fontAlgn="auto" hangingPunct="1">
              <a:defRPr/>
            </a:pPr>
            <a:endParaRPr lang="en-GB" dirty="0">
              <a:cs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1030924"/>
            <a:ext cx="8742192" cy="1815882"/>
          </a:xfrm>
          <a:prstGeom prst="rect">
            <a:avLst/>
          </a:prstGeom>
          <a:solidFill>
            <a:srgbClr val="F8F8F8">
              <a:alpha val="67451"/>
            </a:srgbClr>
          </a:solidFill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Accélérateur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	exemple : charge D</a:t>
            </a:r>
            <a:r>
              <a:rPr lang="fr-FR" sz="2800" b="1" baseline="30000" dirty="0" smtClean="0">
                <a:latin typeface="Calibri" pitchFamily="34" charset="0"/>
                <a:cs typeface="Calibri" pitchFamily="34" charset="0"/>
              </a:rPr>
              <a:t>+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(1 e), 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	accélération : différence de potentiel électrique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V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	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Energie : E = </a:t>
            </a:r>
            <a:r>
              <a:rPr lang="fr-FR" sz="2800" b="1" dirty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e 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V     (unité eV=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électron-Volt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)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0" y="2784914"/>
            <a:ext cx="9129141" cy="3970318"/>
          </a:xfrm>
          <a:prstGeom prst="rect">
            <a:avLst/>
          </a:prstGeom>
          <a:solidFill>
            <a:srgbClr val="F8F8F8">
              <a:alpha val="72157"/>
            </a:srgbClr>
          </a:solidFill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Seuil nucléaire : 1 Fermi = 10</a:t>
            </a:r>
            <a:r>
              <a:rPr lang="fr-FR" sz="2800" b="1" baseline="30000" dirty="0" smtClean="0">
                <a:latin typeface="Calibri" pitchFamily="34" charset="0"/>
                <a:cs typeface="Calibri" pitchFamily="34" charset="0"/>
              </a:rPr>
              <a:t>-15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m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	10 eV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 10</a:t>
            </a:r>
            <a:r>
              <a:rPr lang="fr-FR" sz="2800" b="1" baseline="30000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-10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m, atome d'hydrogène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	1 MeV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 10</a:t>
            </a:r>
            <a:r>
              <a:rPr lang="fr-FR" sz="2800" b="1" baseline="30000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-15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m, Rutherford, mais rendement négatif 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	10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keV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 10</a:t>
            </a:r>
            <a:r>
              <a:rPr lang="fr-FR" sz="2800" b="1" baseline="30000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-13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m par effet tunnel, faible probabilité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Plasma à 10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  <a:sym typeface="Symbol"/>
              </a:rPr>
              <a:t>keV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d'énergie thermique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           Nombre d'évènements compense la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faible probabilité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29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7842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241" y="0"/>
            <a:ext cx="406175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-47023" y="0"/>
            <a:ext cx="3936590" cy="415498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Déterminer le confinement</a:t>
            </a:r>
            <a:endParaRPr lang="fr-F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Turbulence plasma</a:t>
            </a:r>
          </a:p>
          <a:p>
            <a:endParaRPr lang="fr-F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Statistiques cinétiques</a:t>
            </a:r>
            <a:b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Gyrocinétique 5D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Flux de chaleur à la paroi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4164200" y="29028"/>
            <a:ext cx="3063914" cy="8040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eaLnBrk="1" fontAlgn="auto" hangingPunct="1">
              <a:lnSpc>
                <a:spcPct val="100000"/>
              </a:lnSpc>
              <a:defRPr/>
            </a:pPr>
            <a:r>
              <a:rPr lang="en-GB" sz="4800" cap="small" dirty="0" err="1" smtClean="0">
                <a:latin typeface="Calibri" pitchFamily="34" charset="0"/>
                <a:cs typeface="Calibri" pitchFamily="34" charset="0"/>
              </a:rPr>
              <a:t>Sommaire</a:t>
            </a:r>
            <a:r>
              <a:rPr lang="en-GB" sz="4800" cap="small" dirty="0" smtClean="0">
                <a:latin typeface="Calibri" pitchFamily="34" charset="0"/>
                <a:cs typeface="Calibri" pitchFamily="34" charset="0"/>
              </a:rPr>
              <a:t> II</a:t>
            </a:r>
            <a:endParaRPr lang="en-GB" sz="5400" cap="smal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F3DAE84-C6C3-4076-901C-7F00726D78CC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09" y="3222890"/>
            <a:ext cx="5290703" cy="35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i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Philippe GHENDRIH,	Wuppertal</a:t>
            </a:r>
            <a:r>
              <a:rPr lang="fr-FR" sz="1200" i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May 26</a:t>
            </a:r>
            <a:r>
              <a:rPr lang="fr-FR" sz="1200" i="1" baseline="3000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fr-FR" sz="1200" i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2014 </a:t>
            </a:r>
            <a:r>
              <a:rPr lang="fr-FR" sz="1200" smtClean="0"/>
              <a:t>PAGE </a:t>
            </a:r>
            <a:fld id="{1092262B-8F48-4138-8FB6-EE9FCC7B4437}" type="slidenum">
              <a:rPr lang="fr-FR" sz="1200" smtClean="0"/>
              <a:pPr/>
              <a:t>30</a:t>
            </a:fld>
            <a:r>
              <a:rPr lang="fr-FR" sz="1200" smtClean="0"/>
              <a:t> /35</a:t>
            </a:r>
            <a:endParaRPr lang="fr-FR" sz="1200" dirty="0" smtClean="0"/>
          </a:p>
        </p:txBody>
      </p:sp>
      <p:pic>
        <p:nvPicPr>
          <p:cNvPr id="3" name="Picture 3" descr="antonietta+di+mart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4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9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1"/>
          <p:cNvGrpSpPr>
            <a:grpSpLocks noChangeAspect="1"/>
          </p:cNvGrpSpPr>
          <p:nvPr/>
        </p:nvGrpSpPr>
        <p:grpSpPr bwMode="auto">
          <a:xfrm>
            <a:off x="15232" y="1240842"/>
            <a:ext cx="1820863" cy="1973263"/>
            <a:chOff x="340" y="1072"/>
            <a:chExt cx="1147" cy="1243"/>
          </a:xfrm>
        </p:grpSpPr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340" y="1072"/>
              <a:ext cx="1147" cy="1147"/>
              <a:chOff x="1610" y="2069"/>
              <a:chExt cx="1147" cy="1147"/>
            </a:xfrm>
          </p:grpSpPr>
          <p:pic>
            <p:nvPicPr>
              <p:cNvPr id="20" name="Picture 14" descr="cocotte-minute_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2069"/>
                <a:ext cx="1147" cy="1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5" descr="bougi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6" r="8946" b="45659"/>
              <a:stretch>
                <a:fillRect/>
              </a:stretch>
            </p:blipFill>
            <p:spPr bwMode="auto">
              <a:xfrm>
                <a:off x="2064" y="2659"/>
                <a:ext cx="334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6" descr="bougi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6" r="8946" b="45659"/>
            <a:stretch>
              <a:fillRect/>
            </a:stretch>
          </p:blipFill>
          <p:spPr bwMode="auto">
            <a:xfrm>
              <a:off x="703" y="2119"/>
              <a:ext cx="168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bougi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6" r="8946" b="45659"/>
            <a:stretch>
              <a:fillRect/>
            </a:stretch>
          </p:blipFill>
          <p:spPr bwMode="auto">
            <a:xfrm>
              <a:off x="1066" y="2115"/>
              <a:ext cx="168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7286" y="52388"/>
            <a:ext cx="783987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800" dirty="0" smtClean="0">
                <a:solidFill>
                  <a:prstClr val="white"/>
                </a:solidFill>
              </a:rPr>
              <a:t>Auto-chauffage &amp; isolation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130667" y="1131506"/>
            <a:ext cx="7028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Auto-chauffage = Hélium (particule </a:t>
            </a:r>
            <a:r>
              <a:rPr lang="fr-FR" sz="2800" b="1" dirty="0" smtClean="0">
                <a:latin typeface="Symbol" panose="05050102010706020507" pitchFamily="18" charset="2"/>
                <a:cs typeface="Calibri" pitchFamily="34" charset="0"/>
                <a:sym typeface="Symbol"/>
              </a:rPr>
              <a:t>a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) =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P</a:t>
            </a:r>
            <a:r>
              <a:rPr lang="fr-FR" sz="2800" i="1" baseline="-25000" dirty="0" smtClean="0">
                <a:latin typeface="Symbol" panose="05050102010706020507" pitchFamily="18" charset="2"/>
                <a:cs typeface="Calibri" pitchFamily="34" charset="0"/>
                <a:sym typeface="Symbol"/>
              </a:rPr>
              <a:t>a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Chauffage externe = amorcer + contrôle = </a:t>
            </a:r>
            <a:r>
              <a:rPr lang="fr-FR" sz="2800" i="1" dirty="0" err="1" smtClean="0">
                <a:latin typeface="Calibri" pitchFamily="34" charset="0"/>
                <a:cs typeface="Calibri" pitchFamily="34" charset="0"/>
                <a:sym typeface="Symbol"/>
              </a:rPr>
              <a:t>P</a:t>
            </a:r>
            <a:r>
              <a:rPr lang="fr-FR" sz="28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add</a:t>
            </a:r>
            <a:endParaRPr lang="fr-FR" sz="2800" i="1" baseline="-25000" dirty="0" smtClean="0">
              <a:latin typeface="Calibri" pitchFamily="34" charset="0"/>
              <a:cs typeface="Calibri" pitchFamily="34" charset="0"/>
              <a:sym typeface="Symbol"/>
            </a:endParaRP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  équilibre thermique : </a:t>
            </a:r>
            <a:r>
              <a:rPr lang="en-GB" sz="2800" i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P</a:t>
            </a:r>
            <a:r>
              <a:rPr lang="en-GB" sz="2800" i="1" baseline="-25000" dirty="0">
                <a:latin typeface="Symbol" pitchFamily="18" charset="2"/>
                <a:cs typeface="Calibri" pitchFamily="34" charset="0"/>
                <a:sym typeface="Symbol"/>
              </a:rPr>
              <a:t>a</a:t>
            </a:r>
            <a:r>
              <a:rPr lang="en-GB" sz="2800" i="1" dirty="0">
                <a:latin typeface="Symbol" pitchFamily="18" charset="2"/>
                <a:cs typeface="Calibri" pitchFamily="34" charset="0"/>
                <a:sym typeface="Symbol"/>
              </a:rPr>
              <a:t> </a:t>
            </a:r>
            <a:r>
              <a:rPr lang="en-GB" sz="2800" dirty="0">
                <a:latin typeface="Symbol" pitchFamily="18" charset="2"/>
                <a:cs typeface="Calibri" pitchFamily="34" charset="0"/>
                <a:sym typeface="Symbol"/>
              </a:rPr>
              <a:t>+</a:t>
            </a:r>
            <a:r>
              <a:rPr lang="en-GB" sz="2800" i="1" dirty="0">
                <a:latin typeface="Symbol" pitchFamily="18" charset="2"/>
                <a:cs typeface="Calibri" pitchFamily="34" charset="0"/>
                <a:sym typeface="Symbol"/>
              </a:rPr>
              <a:t> </a:t>
            </a:r>
            <a:r>
              <a:rPr lang="en-GB" sz="2800" i="1" dirty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GB" sz="2800" i="1" dirty="0" err="1">
                <a:latin typeface="Calibri" pitchFamily="34" charset="0"/>
                <a:cs typeface="Calibri" pitchFamily="34" charset="0"/>
                <a:sym typeface="Symbol"/>
              </a:rPr>
              <a:t>P</a:t>
            </a:r>
            <a:r>
              <a:rPr lang="en-GB" sz="2800" i="1" baseline="-25000" dirty="0" err="1">
                <a:latin typeface="Calibri" pitchFamily="34" charset="0"/>
                <a:cs typeface="Calibri" pitchFamily="34" charset="0"/>
                <a:sym typeface="Symbol"/>
              </a:rPr>
              <a:t>add</a:t>
            </a:r>
            <a:r>
              <a:rPr lang="en-GB" sz="2800" b="1" dirty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GB" sz="2800" i="1" dirty="0" err="1" smtClean="0">
                <a:latin typeface="Calibri" pitchFamily="34" charset="0"/>
                <a:cs typeface="Calibri" pitchFamily="34" charset="0"/>
                <a:sym typeface="Symbol"/>
              </a:rPr>
              <a:t>P</a:t>
            </a:r>
            <a:r>
              <a:rPr lang="en-GB" sz="28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pertes</a:t>
            </a:r>
            <a:endParaRPr lang="fr-FR" sz="2800" i="1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1083378" y="1600277"/>
            <a:ext cx="1086197" cy="814423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>
            <a:outerShdw blurRad="50800" dist="38100" dir="5400000" algn="t" rotWithShape="0">
              <a:srgbClr val="FFFF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-37" y="3645048"/>
            <a:ext cx="233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i="1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P</a:t>
            </a:r>
            <a:r>
              <a:rPr lang="en-GB" sz="2800" i="1" baseline="-25000" dirty="0" err="1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pertes</a:t>
            </a:r>
            <a:r>
              <a:rPr lang="en-GB" sz="2800" i="1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= W</a:t>
            </a:r>
            <a:r>
              <a:rPr lang="en-GB" sz="2800" i="1" dirty="0" smtClean="0">
                <a:latin typeface="Symbol" pitchFamily="18" charset="2"/>
                <a:cs typeface="Calibri" pitchFamily="34" charset="0"/>
                <a:sym typeface="Symbol"/>
              </a:rPr>
              <a:t> / </a:t>
            </a:r>
            <a:r>
              <a:rPr lang="en-GB" sz="2800" i="1" dirty="0" err="1" smtClean="0">
                <a:latin typeface="Symbol" pitchFamily="18" charset="2"/>
                <a:cs typeface="Calibri" pitchFamily="34" charset="0"/>
                <a:sym typeface="Symbol"/>
              </a:rPr>
              <a:t>t</a:t>
            </a:r>
            <a:r>
              <a:rPr lang="en-GB" sz="28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endParaRPr lang="en-GB" sz="2800" b="1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34873" y="4934548"/>
            <a:ext cx="2922797" cy="537388"/>
            <a:chOff x="23603" y="5599908"/>
            <a:chExt cx="2922797" cy="537388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23603" y="5680241"/>
              <a:ext cx="2821197" cy="457055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3603" y="5599908"/>
              <a:ext cx="2922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eaLnBrk="1" fontAlgn="auto" hangingPunct="1">
                <a:buFont typeface="Arial" pitchFamily="34" charset="0"/>
                <a:buNone/>
                <a:defRPr/>
              </a:pPr>
              <a:r>
                <a:rPr lang="en-GB" sz="2800" i="1" dirty="0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P</a:t>
              </a:r>
              <a:r>
                <a:rPr lang="en-GB" sz="2800" i="1" baseline="-25000" dirty="0" smtClean="0">
                  <a:latin typeface="Symbol" pitchFamily="18" charset="2"/>
                  <a:cs typeface="Calibri" pitchFamily="34" charset="0"/>
                  <a:sym typeface="Symbol"/>
                </a:rPr>
                <a:t>a</a:t>
              </a:r>
              <a:r>
                <a:rPr lang="en-GB" sz="2800" i="1" dirty="0" smtClean="0">
                  <a:latin typeface="Symbol" pitchFamily="18" charset="2"/>
                  <a:cs typeface="Calibri" pitchFamily="34" charset="0"/>
                  <a:sym typeface="Symbol"/>
                </a:rPr>
                <a:t> </a:t>
              </a:r>
              <a:r>
                <a:rPr lang="en-GB" sz="2800" dirty="0" smtClean="0">
                  <a:latin typeface="Symbol" pitchFamily="18" charset="2"/>
                  <a:cs typeface="Calibri" pitchFamily="34" charset="0"/>
                  <a:sym typeface="Symbol"/>
                </a:rPr>
                <a:t>+</a:t>
              </a:r>
              <a:r>
                <a:rPr lang="en-GB" sz="2800" i="1" dirty="0" smtClean="0">
                  <a:latin typeface="Symbol" pitchFamily="18" charset="2"/>
                  <a:cs typeface="Calibri" pitchFamily="34" charset="0"/>
                  <a:sym typeface="Symbol"/>
                </a:rPr>
                <a:t> </a:t>
              </a:r>
              <a:r>
                <a:rPr lang="en-GB" sz="2800" i="1" dirty="0" smtClean="0">
                  <a:latin typeface="Calibri" pitchFamily="34" charset="0"/>
                  <a:cs typeface="Calibri" pitchFamily="34" charset="0"/>
                  <a:sym typeface="Symbol"/>
                </a:rPr>
                <a:t> </a:t>
              </a:r>
              <a:r>
                <a:rPr lang="en-GB" sz="2800" i="1" dirty="0" err="1" smtClean="0">
                  <a:latin typeface="Calibri" pitchFamily="34" charset="0"/>
                  <a:cs typeface="Calibri" pitchFamily="34" charset="0"/>
                  <a:sym typeface="Symbol"/>
                </a:rPr>
                <a:t>P</a:t>
              </a:r>
              <a:r>
                <a:rPr lang="en-GB" sz="2800" i="1" baseline="-25000" dirty="0" err="1" smtClean="0">
                  <a:latin typeface="Calibri" pitchFamily="34" charset="0"/>
                  <a:cs typeface="Calibri" pitchFamily="34" charset="0"/>
                  <a:sym typeface="Symbol"/>
                </a:rPr>
                <a:t>add</a:t>
              </a:r>
              <a:r>
                <a:rPr lang="en-GB" sz="2800" i="1" dirty="0" smtClean="0">
                  <a:latin typeface="Calibri" pitchFamily="34" charset="0"/>
                  <a:cs typeface="Calibri" pitchFamily="34" charset="0"/>
                  <a:sym typeface="Symbol"/>
                </a:rPr>
                <a:t> =  W / </a:t>
              </a:r>
              <a:r>
                <a:rPr lang="en-GB" sz="2800" i="1" dirty="0" err="1" smtClean="0">
                  <a:latin typeface="Symbol" panose="05050102010706020507" pitchFamily="18" charset="2"/>
                  <a:cs typeface="Calibri" pitchFamily="34" charset="0"/>
                  <a:sym typeface="Symbol"/>
                </a:rPr>
                <a:t>t</a:t>
              </a:r>
              <a:r>
                <a:rPr lang="en-GB" sz="2800" i="1" baseline="-25000" dirty="0" err="1" smtClean="0">
                  <a:latin typeface="Calibri" pitchFamily="34" charset="0"/>
                  <a:cs typeface="Calibri" pitchFamily="34" charset="0"/>
                  <a:sym typeface="Symbol"/>
                </a:rPr>
                <a:t>E</a:t>
              </a:r>
              <a:endParaRPr lang="en-GB" sz="2800" b="1" baseline="-25000" dirty="0" smtClean="0">
                <a:latin typeface="Calibri" pitchFamily="34" charset="0"/>
                <a:cs typeface="Calibri" pitchFamily="34" charset="0"/>
                <a:sym typeface="Symbol"/>
              </a:endParaRPr>
            </a:p>
          </p:txBody>
        </p:sp>
      </p:grpSp>
      <p:cxnSp>
        <p:nvCxnSpPr>
          <p:cNvPr id="26" name="Connecteur droit avec flèche 25"/>
          <p:cNvCxnSpPr/>
          <p:nvPr/>
        </p:nvCxnSpPr>
        <p:spPr>
          <a:xfrm flipH="1">
            <a:off x="1434457" y="2315237"/>
            <a:ext cx="804286" cy="558938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>
            <a:outerShdw blurRad="50800" dist="38100" dir="5400000" algn="t" rotWithShape="0">
              <a:srgbClr val="FFFF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553294" y="3237499"/>
            <a:ext cx="5855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err="1" smtClean="0">
                <a:latin typeface="Symbol" pitchFamily="18" charset="2"/>
                <a:cs typeface="Calibri" pitchFamily="34" charset="0"/>
                <a:sym typeface="Symbol"/>
              </a:rPr>
              <a:t>t</a:t>
            </a:r>
            <a:r>
              <a:rPr lang="fr-FR" sz="28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: temps de confinement de l'énergie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W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: énergie interne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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n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400" dirty="0" smtClean="0">
                <a:latin typeface="Calibri" pitchFamily="34" charset="0"/>
                <a:cs typeface="Calibri" pitchFamily="34" charset="0"/>
                <a:sym typeface="Symbol"/>
              </a:rPr>
              <a:t>x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T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400" dirty="0" smtClean="0">
                <a:latin typeface="Calibri" pitchFamily="34" charset="0"/>
                <a:cs typeface="Calibri" pitchFamily="34" charset="0"/>
                <a:sym typeface="Symbol"/>
              </a:rPr>
              <a:t>x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Volume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284291" y="2414700"/>
            <a:ext cx="12759" cy="1167782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>
            <a:outerShdw blurRad="50800" dist="38100" dir="5400000" algn="t" rotWithShape="0">
              <a:srgbClr val="FFFF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3581697" y="4665043"/>
            <a:ext cx="40088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err="1" smtClean="0">
                <a:latin typeface="Symbol" pitchFamily="18" charset="2"/>
                <a:cs typeface="Calibri" pitchFamily="34" charset="0"/>
                <a:sym typeface="Symbol"/>
              </a:rPr>
              <a:t>t</a:t>
            </a:r>
            <a:r>
              <a:rPr lang="fr-FR" sz="28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= qualité de l'isolation 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    = confinement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903709" y="5918930"/>
            <a:ext cx="6672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Régime stationnaire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 Fusion inertielle</a:t>
            </a:r>
            <a:endParaRPr lang="fr-FR" sz="2800" b="1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581697" y="4901784"/>
            <a:ext cx="3853424" cy="101714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23" y="5939985"/>
            <a:ext cx="690786" cy="607730"/>
          </a:xfrm>
          <a:prstGeom prst="rect">
            <a:avLst/>
          </a:prstGeom>
        </p:spPr>
      </p:pic>
      <p:sp>
        <p:nvSpPr>
          <p:cNvPr id="28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31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5843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sz="4800" dirty="0" smtClean="0"/>
              <a:t>Le temps de confinement </a:t>
            </a:r>
            <a:endParaRPr lang="fr-FR" sz="4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9881" y="938213"/>
            <a:ext cx="5043487" cy="523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none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altLang="fr-FR" sz="3600" b="0" dirty="0" smtClean="0"/>
              <a:t>Toujours </a:t>
            </a:r>
            <a:r>
              <a:rPr lang="fr-FR" altLang="fr-FR" sz="3600" b="0" dirty="0" err="1" smtClean="0">
                <a:latin typeface="Symbol" panose="05050102010706020507" pitchFamily="18" charset="2"/>
              </a:rPr>
              <a:t>t</a:t>
            </a:r>
            <a:r>
              <a:rPr lang="fr-FR" altLang="fr-FR" sz="3600" b="0" baseline="-25000" dirty="0" err="1" smtClean="0"/>
              <a:t>E</a:t>
            </a:r>
            <a:r>
              <a:rPr lang="fr-FR" altLang="fr-FR" sz="3600" b="0" dirty="0" smtClean="0"/>
              <a:t> vous dis-je !</a:t>
            </a:r>
            <a:endParaRPr lang="fr-FR" altLang="fr-FR" sz="3600" b="0" dirty="0"/>
          </a:p>
        </p:txBody>
      </p:sp>
      <p:grpSp>
        <p:nvGrpSpPr>
          <p:cNvPr id="6" name="Group 12"/>
          <p:cNvGrpSpPr>
            <a:grpSpLocks noChangeAspect="1"/>
          </p:cNvGrpSpPr>
          <p:nvPr/>
        </p:nvGrpSpPr>
        <p:grpSpPr bwMode="auto">
          <a:xfrm>
            <a:off x="1135051" y="1077899"/>
            <a:ext cx="5236282" cy="4371976"/>
            <a:chOff x="1517" y="1022"/>
            <a:chExt cx="2181" cy="1821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540" y="1132"/>
              <a:ext cx="2104" cy="1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8" name="Picture 10" descr="evolution_W_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" y="1022"/>
              <a:ext cx="2181" cy="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3835401" y="1164686"/>
            <a:ext cx="4972050" cy="3268663"/>
            <a:chOff x="1610" y="831"/>
            <a:chExt cx="3132" cy="2059"/>
          </a:xfrm>
        </p:grpSpPr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3148" y="831"/>
              <a:ext cx="1594" cy="1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1" name="Picture 14" descr="e-deca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" y="886"/>
              <a:ext cx="1430" cy="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1610" y="1368"/>
              <a:ext cx="1506" cy="1522"/>
            </a:xfrm>
            <a:custGeom>
              <a:avLst/>
              <a:gdLst>
                <a:gd name="T0" fmla="*/ 176 w 900"/>
                <a:gd name="T1" fmla="*/ 144 h 909"/>
                <a:gd name="T2" fmla="*/ 136 w 900"/>
                <a:gd name="T3" fmla="*/ 184 h 909"/>
                <a:gd name="T4" fmla="*/ 82 w 900"/>
                <a:gd name="T5" fmla="*/ 257 h 909"/>
                <a:gd name="T6" fmla="*/ 42 w 900"/>
                <a:gd name="T7" fmla="*/ 365 h 909"/>
                <a:gd name="T8" fmla="*/ 49 w 900"/>
                <a:gd name="T9" fmla="*/ 706 h 909"/>
                <a:gd name="T10" fmla="*/ 122 w 900"/>
                <a:gd name="T11" fmla="*/ 780 h 909"/>
                <a:gd name="T12" fmla="*/ 223 w 900"/>
                <a:gd name="T13" fmla="*/ 833 h 909"/>
                <a:gd name="T14" fmla="*/ 270 w 900"/>
                <a:gd name="T15" fmla="*/ 867 h 909"/>
                <a:gd name="T16" fmla="*/ 323 w 900"/>
                <a:gd name="T17" fmla="*/ 894 h 909"/>
                <a:gd name="T18" fmla="*/ 638 w 900"/>
                <a:gd name="T19" fmla="*/ 874 h 909"/>
                <a:gd name="T20" fmla="*/ 725 w 900"/>
                <a:gd name="T21" fmla="*/ 847 h 909"/>
                <a:gd name="T22" fmla="*/ 799 w 900"/>
                <a:gd name="T23" fmla="*/ 787 h 909"/>
                <a:gd name="T24" fmla="*/ 846 w 900"/>
                <a:gd name="T25" fmla="*/ 733 h 909"/>
                <a:gd name="T26" fmla="*/ 866 w 900"/>
                <a:gd name="T27" fmla="*/ 666 h 909"/>
                <a:gd name="T28" fmla="*/ 812 w 900"/>
                <a:gd name="T29" fmla="*/ 264 h 909"/>
                <a:gd name="T30" fmla="*/ 785 w 900"/>
                <a:gd name="T31" fmla="*/ 217 h 909"/>
                <a:gd name="T32" fmla="*/ 698 w 900"/>
                <a:gd name="T33" fmla="*/ 90 h 909"/>
                <a:gd name="T34" fmla="*/ 558 w 900"/>
                <a:gd name="T35" fmla="*/ 23 h 909"/>
                <a:gd name="T36" fmla="*/ 236 w 900"/>
                <a:gd name="T37" fmla="*/ 77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0" h="909">
                  <a:moveTo>
                    <a:pt x="176" y="144"/>
                  </a:moveTo>
                  <a:cubicBezTo>
                    <a:pt x="164" y="179"/>
                    <a:pt x="156" y="157"/>
                    <a:pt x="136" y="184"/>
                  </a:cubicBezTo>
                  <a:cubicBezTo>
                    <a:pt x="117" y="210"/>
                    <a:pt x="105" y="236"/>
                    <a:pt x="82" y="257"/>
                  </a:cubicBezTo>
                  <a:cubicBezTo>
                    <a:pt x="70" y="294"/>
                    <a:pt x="52" y="326"/>
                    <a:pt x="42" y="365"/>
                  </a:cubicBezTo>
                  <a:cubicBezTo>
                    <a:pt x="31" y="469"/>
                    <a:pt x="0" y="609"/>
                    <a:pt x="49" y="706"/>
                  </a:cubicBezTo>
                  <a:cubicBezTo>
                    <a:pt x="66" y="740"/>
                    <a:pt x="97" y="755"/>
                    <a:pt x="122" y="780"/>
                  </a:cubicBezTo>
                  <a:cubicBezTo>
                    <a:pt x="158" y="816"/>
                    <a:pt x="170" y="825"/>
                    <a:pt x="223" y="833"/>
                  </a:cubicBezTo>
                  <a:cubicBezTo>
                    <a:pt x="236" y="847"/>
                    <a:pt x="254" y="857"/>
                    <a:pt x="270" y="867"/>
                  </a:cubicBezTo>
                  <a:cubicBezTo>
                    <a:pt x="287" y="877"/>
                    <a:pt x="323" y="894"/>
                    <a:pt x="323" y="894"/>
                  </a:cubicBezTo>
                  <a:cubicBezTo>
                    <a:pt x="558" y="888"/>
                    <a:pt x="520" y="909"/>
                    <a:pt x="638" y="874"/>
                  </a:cubicBezTo>
                  <a:cubicBezTo>
                    <a:pt x="662" y="848"/>
                    <a:pt x="689" y="852"/>
                    <a:pt x="725" y="847"/>
                  </a:cubicBezTo>
                  <a:cubicBezTo>
                    <a:pt x="747" y="823"/>
                    <a:pt x="772" y="805"/>
                    <a:pt x="799" y="787"/>
                  </a:cubicBezTo>
                  <a:cubicBezTo>
                    <a:pt x="808" y="755"/>
                    <a:pt x="816" y="748"/>
                    <a:pt x="846" y="733"/>
                  </a:cubicBezTo>
                  <a:cubicBezTo>
                    <a:pt x="853" y="711"/>
                    <a:pt x="858" y="688"/>
                    <a:pt x="866" y="666"/>
                  </a:cubicBezTo>
                  <a:cubicBezTo>
                    <a:pt x="865" y="618"/>
                    <a:pt x="900" y="352"/>
                    <a:pt x="812" y="264"/>
                  </a:cubicBezTo>
                  <a:cubicBezTo>
                    <a:pt x="795" y="214"/>
                    <a:pt x="820" y="280"/>
                    <a:pt x="785" y="217"/>
                  </a:cubicBezTo>
                  <a:cubicBezTo>
                    <a:pt x="760" y="172"/>
                    <a:pt x="743" y="119"/>
                    <a:pt x="698" y="90"/>
                  </a:cubicBezTo>
                  <a:cubicBezTo>
                    <a:pt x="674" y="53"/>
                    <a:pt x="602" y="38"/>
                    <a:pt x="558" y="23"/>
                  </a:cubicBezTo>
                  <a:cubicBezTo>
                    <a:pt x="219" y="33"/>
                    <a:pt x="389" y="0"/>
                    <a:pt x="236" y="77"/>
                  </a:cubicBezTo>
                </a:path>
              </a:pathLst>
            </a:custGeom>
            <a:noFill/>
            <a:ln w="57150" cap="flat" cmpd="sng">
              <a:solidFill>
                <a:srgbClr val="0070C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V="1">
              <a:off x="3073" y="1949"/>
              <a:ext cx="560" cy="209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02751" y="5474671"/>
            <a:ext cx="66652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fr-FR" sz="2400" dirty="0" err="1">
                <a:latin typeface="Symbol" panose="05050102010706020507" pitchFamily="18" charset="2"/>
              </a:rPr>
              <a:t>t</a:t>
            </a:r>
            <a:r>
              <a:rPr lang="fr-FR" altLang="fr-FR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altLang="fr-FR" sz="2400" dirty="0"/>
              <a:t>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0.2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&lt;&lt; temps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plasma</a:t>
            </a:r>
          </a:p>
          <a:p>
            <a:pPr algn="l">
              <a:spcBef>
                <a:spcPct val="50000"/>
              </a:spcBef>
            </a:pP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 temps de confinement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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résistivité thermique</a:t>
            </a:r>
            <a:endParaRPr lang="fr-FR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1978702" y="4328419"/>
            <a:ext cx="34927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006838" y="3210271"/>
            <a:ext cx="11860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3160158" y="2062144"/>
            <a:ext cx="11860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4346225" y="4328419"/>
            <a:ext cx="11860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3177915" y="2062144"/>
            <a:ext cx="0" cy="11468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 flipV="1">
            <a:off x="4316245" y="2078375"/>
            <a:ext cx="14990" cy="22654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4437754" y="2349456"/>
            <a:ext cx="501504" cy="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32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3981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1"/>
          <p:cNvGrpSpPr>
            <a:grpSpLocks noChangeAspect="1"/>
          </p:cNvGrpSpPr>
          <p:nvPr/>
        </p:nvGrpSpPr>
        <p:grpSpPr bwMode="auto">
          <a:xfrm>
            <a:off x="150142" y="1240842"/>
            <a:ext cx="1820863" cy="1973263"/>
            <a:chOff x="340" y="1072"/>
            <a:chExt cx="1147" cy="1243"/>
          </a:xfrm>
        </p:grpSpPr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340" y="1072"/>
              <a:ext cx="1147" cy="1147"/>
              <a:chOff x="1610" y="2069"/>
              <a:chExt cx="1147" cy="1147"/>
            </a:xfrm>
          </p:grpSpPr>
          <p:pic>
            <p:nvPicPr>
              <p:cNvPr id="20" name="Picture 14" descr="cocotte-minute_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2069"/>
                <a:ext cx="1147" cy="1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5" descr="bougi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6" r="8946" b="45659"/>
              <a:stretch>
                <a:fillRect/>
              </a:stretch>
            </p:blipFill>
            <p:spPr bwMode="auto">
              <a:xfrm>
                <a:off x="2064" y="2659"/>
                <a:ext cx="334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6" descr="bougi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6" r="8946" b="45659"/>
            <a:stretch>
              <a:fillRect/>
            </a:stretch>
          </p:blipFill>
          <p:spPr bwMode="auto">
            <a:xfrm>
              <a:off x="703" y="2119"/>
              <a:ext cx="168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bougi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6" r="8946" b="45659"/>
            <a:stretch>
              <a:fillRect/>
            </a:stretch>
          </p:blipFill>
          <p:spPr bwMode="auto">
            <a:xfrm>
              <a:off x="1066" y="2115"/>
              <a:ext cx="168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7286" y="52388"/>
            <a:ext cx="783987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800" dirty="0" smtClean="0">
                <a:solidFill>
                  <a:prstClr val="white"/>
                </a:solidFill>
              </a:rPr>
              <a:t>Amplification d'énergie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728385" y="1129740"/>
            <a:ext cx="6314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Pertes = puissance déposée sur les parois</a:t>
            </a:r>
            <a:endParaRPr lang="fr-FR" sz="2800" i="1" baseline="-25000" dirty="0" smtClean="0">
              <a:latin typeface="Symbol" panose="05050102010706020507" pitchFamily="18" charset="2"/>
              <a:cs typeface="Calibri" pitchFamily="34" charset="0"/>
              <a:sym typeface="Symbol"/>
            </a:endParaRP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Neutrons = puissance dans la paroi</a:t>
            </a:r>
            <a:endParaRPr lang="fr-FR" sz="2800" i="1" baseline="-25000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34873" y="4934548"/>
            <a:ext cx="5278956" cy="537388"/>
            <a:chOff x="23603" y="5599908"/>
            <a:chExt cx="2922797" cy="537388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23603" y="5680241"/>
              <a:ext cx="2821197" cy="457055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3603" y="5599908"/>
              <a:ext cx="2922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eaLnBrk="1" fontAlgn="auto" hangingPunct="1">
                <a:buFont typeface="Arial" pitchFamily="34" charset="0"/>
                <a:buNone/>
                <a:defRPr/>
              </a:pPr>
              <a:r>
                <a:rPr lang="en-GB" sz="2800" i="1" dirty="0" smtClean="0"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P</a:t>
              </a:r>
              <a:r>
                <a:rPr lang="en-GB" sz="2800" i="1" baseline="-25000" dirty="0" smtClean="0">
                  <a:latin typeface="Symbol" panose="05050102010706020507" pitchFamily="18" charset="2"/>
                  <a:cs typeface="Calibri" panose="020F0502020204030204" pitchFamily="34" charset="0"/>
                  <a:sym typeface="Symbol"/>
                </a:rPr>
                <a:t>a</a:t>
              </a:r>
              <a:r>
                <a:rPr lang="en-GB" sz="2800" i="1" dirty="0" smtClean="0">
                  <a:latin typeface="Symbol" pitchFamily="18" charset="2"/>
                  <a:cs typeface="Calibri" pitchFamily="34" charset="0"/>
                  <a:sym typeface="Symbol"/>
                </a:rPr>
                <a:t> </a:t>
              </a:r>
              <a:r>
                <a:rPr lang="en-GB" sz="2800" i="1" dirty="0" smtClean="0">
                  <a:latin typeface="Calibri" pitchFamily="34" charset="0"/>
                  <a:cs typeface="Calibri" pitchFamily="34" charset="0"/>
                  <a:sym typeface="Symbol"/>
                </a:rPr>
                <a:t>= </a:t>
              </a:r>
              <a:r>
                <a:rPr lang="en-GB" sz="2800" i="1" dirty="0" err="1" smtClean="0">
                  <a:latin typeface="Calibri" pitchFamily="34" charset="0"/>
                  <a:cs typeface="Calibri" pitchFamily="34" charset="0"/>
                  <a:sym typeface="Symbol"/>
                </a:rPr>
                <a:t>n</a:t>
              </a:r>
              <a:r>
                <a:rPr lang="en-GB" sz="2800" i="1" baseline="-25000" dirty="0" err="1" smtClean="0">
                  <a:latin typeface="Calibri" pitchFamily="34" charset="0"/>
                  <a:cs typeface="Calibri" pitchFamily="34" charset="0"/>
                  <a:sym typeface="Symbol"/>
                </a:rPr>
                <a:t>D</a:t>
              </a:r>
              <a:r>
                <a:rPr lang="en-GB" sz="2800" i="1" dirty="0" smtClean="0">
                  <a:latin typeface="Calibri" pitchFamily="34" charset="0"/>
                  <a:cs typeface="Calibri" pitchFamily="34" charset="0"/>
                  <a:sym typeface="Symbol"/>
                </a:rPr>
                <a:t> </a:t>
              </a:r>
              <a:r>
                <a:rPr lang="en-GB" sz="2800" i="1" dirty="0" err="1" smtClean="0">
                  <a:latin typeface="Calibri" pitchFamily="34" charset="0"/>
                  <a:cs typeface="Calibri" pitchFamily="34" charset="0"/>
                  <a:sym typeface="Symbol"/>
                </a:rPr>
                <a:t>n</a:t>
              </a:r>
              <a:r>
                <a:rPr lang="en-GB" sz="2800" i="1" baseline="-25000" dirty="0" err="1" smtClean="0">
                  <a:latin typeface="Calibri" pitchFamily="34" charset="0"/>
                  <a:cs typeface="Calibri" pitchFamily="34" charset="0"/>
                  <a:sym typeface="Symbol"/>
                </a:rPr>
                <a:t>T</a:t>
              </a:r>
              <a:r>
                <a:rPr lang="en-GB" sz="2800" i="1" dirty="0" smtClean="0">
                  <a:latin typeface="Calibri" pitchFamily="34" charset="0"/>
                  <a:cs typeface="Calibri" pitchFamily="34" charset="0"/>
                  <a:sym typeface="Symbol"/>
                </a:rPr>
                <a:t> &lt;</a:t>
              </a:r>
              <a:r>
                <a:rPr lang="en-GB" sz="2800" i="1" dirty="0" err="1" smtClean="0">
                  <a:latin typeface="Symbol" panose="05050102010706020507" pitchFamily="18" charset="2"/>
                  <a:cs typeface="Calibri" pitchFamily="34" charset="0"/>
                  <a:sym typeface="Symbol"/>
                </a:rPr>
                <a:t>s</a:t>
              </a:r>
              <a:r>
                <a:rPr lang="en-GB" sz="2800" i="1" dirty="0" err="1" smtClean="0">
                  <a:latin typeface="Calibri" pitchFamily="34" charset="0"/>
                  <a:cs typeface="Calibri" pitchFamily="34" charset="0"/>
                  <a:sym typeface="Symbol"/>
                </a:rPr>
                <a:t>v</a:t>
              </a:r>
              <a:r>
                <a:rPr lang="en-GB" sz="2800" i="1" dirty="0" smtClean="0">
                  <a:latin typeface="Calibri" pitchFamily="34" charset="0"/>
                  <a:cs typeface="Calibri" pitchFamily="34" charset="0"/>
                  <a:sym typeface="Symbol"/>
                </a:rPr>
                <a:t>&gt;</a:t>
              </a:r>
              <a:r>
                <a:rPr lang="en-GB" sz="2800" i="1" baseline="-25000" dirty="0" err="1" smtClean="0">
                  <a:latin typeface="Calibri" pitchFamily="34" charset="0"/>
                  <a:cs typeface="Calibri" pitchFamily="34" charset="0"/>
                  <a:sym typeface="Symbol"/>
                </a:rPr>
                <a:t>fus</a:t>
              </a:r>
              <a:r>
                <a:rPr lang="en-GB" sz="2800" i="1" dirty="0" smtClean="0">
                  <a:latin typeface="Calibri" pitchFamily="34" charset="0"/>
                  <a:cs typeface="Calibri" pitchFamily="34" charset="0"/>
                  <a:sym typeface="Symbol"/>
                </a:rPr>
                <a:t> </a:t>
              </a:r>
              <a:r>
                <a:rPr lang="en-GB" sz="2800" i="1" dirty="0" err="1" smtClean="0">
                  <a:latin typeface="Calibri" pitchFamily="34" charset="0"/>
                  <a:cs typeface="Calibri" pitchFamily="34" charset="0"/>
                  <a:sym typeface="Symbol"/>
                </a:rPr>
                <a:t>E</a:t>
              </a:r>
              <a:r>
                <a:rPr lang="en-GB" sz="2800" i="1" baseline="-25000" dirty="0" err="1" smtClean="0">
                  <a:latin typeface="Symbol" panose="05050102010706020507" pitchFamily="18" charset="2"/>
                  <a:cs typeface="Calibri" pitchFamily="34" charset="0"/>
                  <a:sym typeface="Symbol"/>
                </a:rPr>
                <a:t>a</a:t>
              </a:r>
              <a:r>
                <a:rPr lang="en-GB" sz="2800" i="1" dirty="0" smtClean="0">
                  <a:latin typeface="Calibri" pitchFamily="34" charset="0"/>
                  <a:cs typeface="Calibri" pitchFamily="34" charset="0"/>
                  <a:sym typeface="Symbol"/>
                </a:rPr>
                <a:t> Volume</a:t>
              </a:r>
              <a:endParaRPr lang="en-GB" sz="2800" b="1" baseline="-25000" dirty="0" smtClean="0">
                <a:latin typeface="Calibri" pitchFamily="34" charset="0"/>
                <a:cs typeface="Calibri" pitchFamily="34" charset="0"/>
                <a:sym typeface="Symbol"/>
              </a:endParaRP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2728385" y="2589113"/>
            <a:ext cx="5963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P</a:t>
            </a:r>
            <a:r>
              <a:rPr lang="fr-FR" sz="2800" i="1" baseline="-25000" dirty="0" smtClean="0">
                <a:latin typeface="Symbol" pitchFamily="18" charset="2"/>
                <a:cs typeface="Calibri" pitchFamily="34" charset="0"/>
                <a:sym typeface="Symbol"/>
              </a:rPr>
              <a:t>a</a:t>
            </a:r>
            <a:r>
              <a:rPr lang="fr-FR" sz="2800" i="1" dirty="0" smtClean="0">
                <a:latin typeface="Symbol" pitchFamily="18" charset="2"/>
                <a:cs typeface="Calibri" pitchFamily="34" charset="0"/>
                <a:sym typeface="Symbol"/>
              </a:rPr>
              <a:t> </a:t>
            </a:r>
            <a:r>
              <a:rPr lang="fr-FR" sz="2800" dirty="0" smtClean="0">
                <a:latin typeface="Symbol" pitchFamily="18" charset="2"/>
                <a:cs typeface="Calibri" pitchFamily="34" charset="0"/>
                <a:sym typeface="Symbol"/>
              </a:rPr>
              <a:t>+</a:t>
            </a:r>
            <a:r>
              <a:rPr lang="fr-FR" sz="2800" i="1" dirty="0" smtClean="0">
                <a:latin typeface="Symbol" pitchFamily="18" charset="2"/>
                <a:cs typeface="Calibri" pitchFamily="34" charset="0"/>
                <a:sym typeface="Symbol"/>
              </a:rPr>
              <a:t>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i="1" dirty="0" err="1" smtClean="0">
                <a:latin typeface="Calibri" pitchFamily="34" charset="0"/>
                <a:cs typeface="Calibri" pitchFamily="34" charset="0"/>
                <a:sym typeface="Symbol"/>
              </a:rPr>
              <a:t>P</a:t>
            </a:r>
            <a:r>
              <a:rPr lang="fr-FR" sz="28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add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 Flux d'énergie sur la paroi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1864257" y="1596571"/>
            <a:ext cx="864128" cy="25056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>
            <a:outerShdw blurRad="50800" dist="38100" dir="5400000" algn="t" rotWithShape="0">
              <a:srgbClr val="FFFF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3336469" y="3397393"/>
            <a:ext cx="5097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Q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= facteur d'amplification 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    Réacteur Q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 40</a:t>
            </a:r>
            <a:endParaRPr lang="fr-FR" sz="2800" b="1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7" y="3758421"/>
            <a:ext cx="2148840" cy="66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194580" y="5523241"/>
            <a:ext cx="5683707" cy="858463"/>
            <a:chOff x="542922" y="5552269"/>
            <a:chExt cx="5683707" cy="858463"/>
          </a:xfrm>
        </p:grpSpPr>
        <p:sp>
          <p:nvSpPr>
            <p:cNvPr id="39" name="Rectangle avec flèche vers le bas 38"/>
            <p:cNvSpPr/>
            <p:nvPr/>
          </p:nvSpPr>
          <p:spPr>
            <a:xfrm flipV="1">
              <a:off x="618999" y="5552269"/>
              <a:ext cx="5506030" cy="858463"/>
            </a:xfrm>
            <a:prstGeom prst="downArrowCallout">
              <a:avLst/>
            </a:prstGeom>
            <a:solidFill>
              <a:srgbClr val="FFFFFF">
                <a:alpha val="72157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42922" y="5887512"/>
              <a:ext cx="5683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eaLnBrk="1" fontAlgn="auto" hangingPunct="1">
                <a:buFont typeface="Arial" pitchFamily="34" charset="0"/>
                <a:buNone/>
                <a:defRPr/>
              </a:pPr>
              <a:r>
                <a:rPr lang="fr-FR" sz="2800" b="1" dirty="0" smtClean="0">
                  <a:latin typeface="Calibri" pitchFamily="34" charset="0"/>
                  <a:cs typeface="Calibri" pitchFamily="34" charset="0"/>
                </a:rPr>
                <a:t> 3.5 MeV cendre hélium (particule </a:t>
              </a:r>
              <a:r>
                <a:rPr lang="fr-FR" sz="2800" b="1" dirty="0" smtClean="0">
                  <a:latin typeface="Symbol" pitchFamily="18" charset="2"/>
                  <a:cs typeface="Calibri" pitchFamily="34" charset="0"/>
                </a:rPr>
                <a:t>a</a:t>
              </a:r>
              <a:r>
                <a:rPr lang="fr-FR" sz="2800" b="1" dirty="0" smtClean="0">
                  <a:latin typeface="Calibri" pitchFamily="34" charset="0"/>
                  <a:cs typeface="Calibri" pitchFamily="34" charset="0"/>
                </a:rPr>
                <a:t>)</a:t>
              </a:r>
            </a:p>
          </p:txBody>
        </p:sp>
      </p:grpSp>
      <p:sp>
        <p:nvSpPr>
          <p:cNvPr id="22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33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4909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55" y="4179651"/>
            <a:ext cx="3960495" cy="102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536329" y="1247870"/>
            <a:ext cx="1141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defRPr/>
            </a:pPr>
            <a:r>
              <a:rPr lang="en-GB" sz="1400" i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Lawson 1957</a:t>
            </a:r>
            <a:endParaRPr lang="en-GB" sz="1200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6" name="Group 31"/>
          <p:cNvGrpSpPr>
            <a:grpSpLocks/>
          </p:cNvGrpSpPr>
          <p:nvPr/>
        </p:nvGrpSpPr>
        <p:grpSpPr bwMode="auto">
          <a:xfrm>
            <a:off x="150142" y="1240842"/>
            <a:ext cx="1820863" cy="1973263"/>
            <a:chOff x="340" y="1072"/>
            <a:chExt cx="1147" cy="1243"/>
          </a:xfrm>
        </p:grpSpPr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340" y="1072"/>
              <a:ext cx="1147" cy="1147"/>
              <a:chOff x="1610" y="2069"/>
              <a:chExt cx="1147" cy="1147"/>
            </a:xfrm>
          </p:grpSpPr>
          <p:pic>
            <p:nvPicPr>
              <p:cNvPr id="20" name="Picture 14" descr="cocotte-minute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2069"/>
                <a:ext cx="1147" cy="1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5" descr="bougi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6" r="8946" b="45659"/>
              <a:stretch>
                <a:fillRect/>
              </a:stretch>
            </p:blipFill>
            <p:spPr bwMode="auto">
              <a:xfrm>
                <a:off x="2064" y="2659"/>
                <a:ext cx="334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6" descr="bougi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6" r="8946" b="45659"/>
            <a:stretch>
              <a:fillRect/>
            </a:stretch>
          </p:blipFill>
          <p:spPr bwMode="auto">
            <a:xfrm>
              <a:off x="703" y="2119"/>
              <a:ext cx="168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bougi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6" r="8946" b="45659"/>
            <a:stretch>
              <a:fillRect/>
            </a:stretch>
          </p:blipFill>
          <p:spPr bwMode="auto">
            <a:xfrm>
              <a:off x="1066" y="2115"/>
              <a:ext cx="168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7286" y="52388"/>
            <a:ext cx="783987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800" dirty="0" smtClean="0">
                <a:solidFill>
                  <a:prstClr val="white"/>
                </a:solidFill>
              </a:rPr>
              <a:t>Lawson : critère d'ignition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121817" y="890973"/>
            <a:ext cx="70323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Triple produit : 	</a:t>
            </a:r>
            <a:r>
              <a:rPr lang="fr-FR" sz="3200" i="1" dirty="0" smtClean="0">
                <a:latin typeface="Calibri" pitchFamily="34" charset="0"/>
                <a:cs typeface="Calibri" pitchFamily="34" charset="0"/>
                <a:sym typeface="Symbol"/>
              </a:rPr>
              <a:t>n T</a:t>
            </a:r>
            <a:r>
              <a:rPr lang="fr-FR" sz="3200" i="1" baseline="-25000" dirty="0" smtClean="0">
                <a:latin typeface="Calibri" pitchFamily="34" charset="0"/>
                <a:cs typeface="Calibri" pitchFamily="34" charset="0"/>
                <a:sym typeface="Symbol"/>
              </a:rPr>
              <a:t>i</a:t>
            </a:r>
            <a:r>
              <a:rPr lang="fr-FR" sz="3200" i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3200" i="1" dirty="0" err="1" smtClean="0">
                <a:latin typeface="Symbol" panose="05050102010706020507" pitchFamily="18" charset="2"/>
                <a:cs typeface="Calibri" pitchFamily="34" charset="0"/>
                <a:sym typeface="Symbol"/>
              </a:rPr>
              <a:t>t</a:t>
            </a:r>
            <a:r>
              <a:rPr lang="fr-FR" sz="32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&gt; seuil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n</a:t>
            </a:r>
            <a:r>
              <a:rPr lang="fr-FR" sz="2800" i="1" baseline="-25000" dirty="0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densité </a:t>
            </a:r>
            <a:r>
              <a:rPr lang="fr-FR" sz="2400" dirty="0" smtClean="0">
                <a:latin typeface="Calibri" pitchFamily="34" charset="0"/>
                <a:cs typeface="Calibri" pitchFamily="34" charset="0"/>
                <a:sym typeface="Symbol"/>
              </a:rPr>
              <a:t>(des électrons)</a:t>
            </a:r>
            <a:endParaRPr lang="fr-FR" sz="2800" dirty="0" smtClean="0">
              <a:latin typeface="Calibri" pitchFamily="34" charset="0"/>
              <a:cs typeface="Calibri" pitchFamily="34" charset="0"/>
              <a:sym typeface="Symbol"/>
            </a:endParaRP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T</a:t>
            </a:r>
            <a:r>
              <a:rPr lang="fr-FR" sz="2800" i="1" baseline="-25000" dirty="0" smtClean="0">
                <a:latin typeface="Calibri" pitchFamily="34" charset="0"/>
                <a:cs typeface="Calibri" pitchFamily="34" charset="0"/>
                <a:sym typeface="Symbol"/>
              </a:rPr>
              <a:t>i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énergie thermique des ions (D &amp; T)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i="1" dirty="0" err="1" smtClean="0">
                <a:latin typeface="Symbol" panose="05050102010706020507" pitchFamily="18" charset="2"/>
                <a:cs typeface="Calibri" pitchFamily="34" charset="0"/>
                <a:sym typeface="Symbol"/>
              </a:rPr>
              <a:t>t</a:t>
            </a:r>
            <a:r>
              <a:rPr lang="fr-FR" sz="28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 temps de confinement de l'énergie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50142" y="3506378"/>
            <a:ext cx="7032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T</a:t>
            </a:r>
            <a:r>
              <a:rPr lang="fr-FR" sz="2800" i="1" baseline="-25000" dirty="0" smtClean="0">
                <a:latin typeface="Calibri" pitchFamily="34" charset="0"/>
                <a:cs typeface="Calibri" pitchFamily="34" charset="0"/>
                <a:sym typeface="Symbol"/>
              </a:rPr>
              <a:t>i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 10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keV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optimum fusion D, T</a:t>
            </a:r>
            <a:endParaRPr lang="fr-FR" sz="2800" b="1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67286" y="5323075"/>
            <a:ext cx="73320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n</a:t>
            </a:r>
            <a:r>
              <a:rPr lang="fr-FR" sz="2800" i="1" baseline="-25000" dirty="0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faible &amp;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i="1" dirty="0" err="1" smtClean="0">
                <a:latin typeface="Symbol" panose="05050102010706020507" pitchFamily="18" charset="2"/>
                <a:cs typeface="Calibri" pitchFamily="34" charset="0"/>
                <a:sym typeface="Symbol"/>
              </a:rPr>
              <a:t>t</a:t>
            </a:r>
            <a:r>
              <a:rPr lang="fr-FR" sz="2800" i="1" baseline="-25000" dirty="0" err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long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: confinement magnétique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n</a:t>
            </a:r>
            <a:r>
              <a:rPr lang="fr-FR" sz="2800" i="1" baseline="-25000" dirty="0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très grand : fusion inertielle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589660" y="4257378"/>
            <a:ext cx="4867711" cy="10593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ZoneTexte 31"/>
          <p:cNvSpPr txBox="1"/>
          <p:nvPr/>
        </p:nvSpPr>
        <p:spPr>
          <a:xfrm>
            <a:off x="5727466" y="4320383"/>
            <a:ext cx="2950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Q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 + </a:t>
            </a:r>
            <a:r>
              <a:rPr lang="fr-FR" sz="2800" i="1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b="1" dirty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/>
              </a:rPr>
              <a:t>ignition</a:t>
            </a:r>
            <a:endParaRPr lang="fr-FR" sz="2800" b="1" dirty="0" smtClean="0">
              <a:latin typeface="Calibri" pitchFamily="34" charset="0"/>
              <a:cs typeface="Calibri" pitchFamily="34" charset="0"/>
              <a:sym typeface="Symbol" panose="05050102010706020507" pitchFamily="18" charset="2"/>
            </a:endParaRPr>
          </a:p>
        </p:txBody>
      </p:sp>
      <p:sp>
        <p:nvSpPr>
          <p:cNvPr id="23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34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5518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97696" y="-6983"/>
            <a:ext cx="7237413" cy="909637"/>
          </a:xfrm>
        </p:spPr>
        <p:txBody>
          <a:bodyPr/>
          <a:lstStyle/>
          <a:p>
            <a:pPr algn="r"/>
            <a:r>
              <a:rPr lang="fr-FR" sz="4000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ITER une étape vers  le réacteur</a:t>
            </a:r>
            <a:endParaRPr lang="fr-FR" sz="4000" dirty="0">
              <a:effectLst>
                <a:outerShdw blurRad="50800" dist="38100" dir="5400000" algn="t" rotWithShape="0">
                  <a:prstClr val="black"/>
                </a:outerShdw>
              </a:effectLst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141617" y="5931051"/>
            <a:ext cx="36655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3200" dirty="0">
                <a:sym typeface="Symbol" panose="05050102010706020507" pitchFamily="18" charset="2"/>
              </a:rPr>
              <a:t>  5.7  </a:t>
            </a:r>
            <a:r>
              <a:rPr lang="fr-FR" altLang="fr-FR" sz="3200" dirty="0"/>
              <a:t>Q</a:t>
            </a:r>
            <a:r>
              <a:rPr lang="fr-FR" altLang="fr-FR" sz="3200" baseline="-25000" dirty="0"/>
              <a:t>ITER</a:t>
            </a:r>
            <a:r>
              <a:rPr lang="fr-FR" altLang="fr-FR" sz="3200" dirty="0"/>
              <a:t> </a:t>
            </a:r>
            <a:r>
              <a:rPr lang="fr-FR" altLang="fr-FR" sz="3200" dirty="0">
                <a:sym typeface="Symbol" panose="05050102010706020507" pitchFamily="18" charset="2"/>
              </a:rPr>
              <a:t> </a:t>
            </a:r>
            <a:r>
              <a:rPr lang="fr-FR" altLang="fr-FR" sz="3200" dirty="0"/>
              <a:t>20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239125" y="1795675"/>
            <a:ext cx="3972850" cy="3369827"/>
            <a:chOff x="239125" y="1315995"/>
            <a:chExt cx="3972850" cy="3369827"/>
          </a:xfrm>
        </p:grpSpPr>
        <p:pic>
          <p:nvPicPr>
            <p:cNvPr id="9" name="Picture 4" descr="Laws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25" y="1315995"/>
              <a:ext cx="3972850" cy="336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necteur droit 9"/>
            <p:cNvCxnSpPr/>
            <p:nvPr/>
          </p:nvCxnSpPr>
          <p:spPr>
            <a:xfrm flipV="1">
              <a:off x="821999" y="3782860"/>
              <a:ext cx="3086121" cy="12526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2943616" y="3544865"/>
              <a:ext cx="0" cy="46665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2059815" y="3286953"/>
              <a:ext cx="91242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ITER</a:t>
              </a:r>
              <a:endParaRPr lang="fr-FR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>
            <a:xfrm flipV="1">
              <a:off x="824087" y="3058440"/>
              <a:ext cx="3086121" cy="125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H="1">
              <a:off x="3546952" y="2129424"/>
              <a:ext cx="0" cy="1157671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852988" y="2500967"/>
              <a:ext cx="169969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Réacteur</a:t>
              </a:r>
              <a:endParaRPr lang="fr-F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3402587" y="4212199"/>
                  <a:ext cx="46852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fr-FR" sz="28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</m:oMath>
                    </m:oMathPara>
                  </a14:m>
                  <a:endParaRPr lang="fr-FR" sz="2800" b="1" i="1" dirty="0"/>
                </a:p>
              </p:txBody>
            </p:sp>
          </mc:Choice>
          <mc:Fallback xmlns="">
            <p:sp>
              <p:nvSpPr>
                <p:cNvPr id="30" name="ZoneTexte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587" y="4212199"/>
                  <a:ext cx="468526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e 17"/>
          <p:cNvGrpSpPr/>
          <p:nvPr/>
        </p:nvGrpSpPr>
        <p:grpSpPr>
          <a:xfrm>
            <a:off x="250794" y="5258817"/>
            <a:ext cx="7863050" cy="646331"/>
            <a:chOff x="250794" y="5003987"/>
            <a:chExt cx="7863050" cy="646331"/>
          </a:xfrm>
        </p:grpSpPr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250794" y="5003987"/>
              <a:ext cx="78630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fr-FR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fr-FR" altLang="fr-FR" sz="3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ITER</a:t>
              </a:r>
              <a:r>
                <a:rPr lang="fr-FR" altLang="fr-FR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altLang="fr-FR" sz="3600" dirty="0" smtClean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 </a:t>
              </a:r>
              <a:r>
                <a:rPr lang="fr-FR" altLang="fr-FR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10  mais incertitude	     </a:t>
              </a:r>
              <a:r>
                <a:rPr lang="fr-FR" altLang="fr-FR" sz="3600" dirty="0" smtClean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  </a:t>
              </a:r>
              <a:r>
                <a:rPr lang="fr-FR" altLang="fr-FR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20 %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/>
                <p:cNvSpPr txBox="1"/>
                <p:nvPr/>
              </p:nvSpPr>
              <p:spPr>
                <a:xfrm>
                  <a:off x="5782690" y="5003987"/>
                  <a:ext cx="604268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a14:m>
                  <a:r>
                    <a:rPr lang="fr-FR" sz="3600" b="1" i="1" dirty="0" smtClean="0"/>
                    <a:t> </a:t>
                  </a:r>
                  <a:endParaRPr lang="fr-FR" sz="3600" b="1" i="1" dirty="0"/>
                </a:p>
              </p:txBody>
            </p:sp>
          </mc:Choice>
          <mc:Fallback xmlns="">
            <p:sp>
              <p:nvSpPr>
                <p:cNvPr id="20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2690" y="5003987"/>
                  <a:ext cx="604268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e 20"/>
          <p:cNvGrpSpPr/>
          <p:nvPr/>
        </p:nvGrpSpPr>
        <p:grpSpPr>
          <a:xfrm>
            <a:off x="4818422" y="1810116"/>
            <a:ext cx="3972850" cy="3369827"/>
            <a:chOff x="4818422" y="1330436"/>
            <a:chExt cx="3972850" cy="3369827"/>
          </a:xfrm>
        </p:grpSpPr>
        <p:grpSp>
          <p:nvGrpSpPr>
            <p:cNvPr id="22" name="Groupe 21"/>
            <p:cNvGrpSpPr/>
            <p:nvPr/>
          </p:nvGrpSpPr>
          <p:grpSpPr>
            <a:xfrm>
              <a:off x="4818422" y="1330436"/>
              <a:ext cx="3972850" cy="3369827"/>
              <a:chOff x="4818422" y="1330436"/>
              <a:chExt cx="3972850" cy="3369827"/>
            </a:xfrm>
          </p:grpSpPr>
          <p:pic>
            <p:nvPicPr>
              <p:cNvPr id="25" name="Picture 9" descr="Lawson_IT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8422" y="1330436"/>
                <a:ext cx="3972850" cy="3369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Connecteur droit 25"/>
              <p:cNvCxnSpPr/>
              <p:nvPr/>
            </p:nvCxnSpPr>
            <p:spPr>
              <a:xfrm>
                <a:off x="5433665" y="2832242"/>
                <a:ext cx="1906587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flipV="1">
                <a:off x="7526055" y="2825630"/>
                <a:ext cx="96867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 flipV="1">
                <a:off x="5433664" y="3477537"/>
                <a:ext cx="308612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/>
              <p:cNvSpPr txBox="1"/>
              <p:nvPr/>
            </p:nvSpPr>
            <p:spPr>
              <a:xfrm>
                <a:off x="7082535" y="3143549"/>
                <a:ext cx="874534" cy="584775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3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JET</a:t>
                </a:r>
                <a:endParaRPr lang="fr-FR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4888426" y="1433145"/>
                <a:ext cx="51328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8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Q</a:t>
                </a:r>
                <a:endParaRPr lang="fr-FR" sz="2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ZoneTexte 31"/>
                  <p:cNvSpPr txBox="1"/>
                  <p:nvPr/>
                </p:nvSpPr>
                <p:spPr>
                  <a:xfrm>
                    <a:off x="8006224" y="4226118"/>
                    <a:ext cx="468526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fr-FR" sz="28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oMath>
                      </m:oMathPara>
                    </a14:m>
                    <a:endParaRPr lang="fr-FR" sz="2800" b="1" dirty="0"/>
                  </a:p>
                </p:txBody>
              </p:sp>
            </mc:Choice>
            <mc:Fallback xmlns="">
              <p:sp>
                <p:nvSpPr>
                  <p:cNvPr id="31" name="ZoneTexte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6224" y="4226118"/>
                    <a:ext cx="468526" cy="43088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Rectangle 22"/>
            <p:cNvSpPr/>
            <p:nvPr/>
          </p:nvSpPr>
          <p:spPr>
            <a:xfrm>
              <a:off x="5433664" y="3999483"/>
              <a:ext cx="3041086" cy="200683"/>
            </a:xfrm>
            <a:prstGeom prst="rect">
              <a:avLst/>
            </a:prstGeom>
            <a:solidFill>
              <a:srgbClr val="BFBFB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/>
            <p:cNvCxnSpPr/>
            <p:nvPr/>
          </p:nvCxnSpPr>
          <p:spPr>
            <a:xfrm flipV="1">
              <a:off x="5429648" y="3999971"/>
              <a:ext cx="308612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0934" y="1063997"/>
            <a:ext cx="9076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fr-FR" altLang="fr-FR" sz="3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 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fr-FR" altLang="fr-FR" sz="3200" baseline="-25000" dirty="0" smtClean="0"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2 </a:t>
            </a:r>
            <a:r>
              <a:rPr lang="fr-FR" altLang="fr-F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fr-FR" altLang="fr-FR" sz="32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contrôle &lt; auto-chauffage</a:t>
            </a:r>
            <a:endParaRPr lang="fr-FR" alt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854780" y="2706360"/>
            <a:ext cx="912429" cy="584775"/>
          </a:xfrm>
          <a:prstGeom prst="rect">
            <a:avLst/>
          </a:prstGeom>
          <a:noFill/>
          <a:effectLst>
            <a:outerShdw dist="127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  <a:endParaRPr lang="fr-FR" sz="3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832638" y="2016349"/>
            <a:ext cx="51328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Q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50794" y="1952496"/>
            <a:ext cx="51328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Q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Sous-titre 9"/>
          <p:cNvSpPr txBox="1">
            <a:spLocks/>
          </p:cNvSpPr>
          <p:nvPr/>
        </p:nvSpPr>
        <p:spPr bwMode="auto">
          <a:xfrm>
            <a:off x="5637355" y="6675137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8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9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35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1170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4833" y="2949896"/>
            <a:ext cx="3894738" cy="4731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92658" y="-7714"/>
            <a:ext cx="7891017" cy="909637"/>
          </a:xfrm>
        </p:spPr>
        <p:txBody>
          <a:bodyPr/>
          <a:lstStyle/>
          <a:p>
            <a:r>
              <a:rPr lang="fr-FR" sz="4400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Energie de Fusion : </a:t>
            </a:r>
            <a:r>
              <a:rPr lang="fr-FR" sz="4400" dirty="0" err="1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why</a:t>
            </a:r>
            <a:r>
              <a:rPr lang="fr-FR" sz="4400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? </a:t>
            </a:r>
            <a:r>
              <a:rPr lang="fr-FR" sz="4400" dirty="0" err="1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when</a:t>
            </a:r>
            <a:r>
              <a:rPr lang="fr-FR" sz="4400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?</a:t>
            </a:r>
            <a:endParaRPr lang="fr-FR" sz="4400" dirty="0">
              <a:effectLst>
                <a:outerShdw blurRad="50800" dist="38100" dir="5400000" algn="t" rotWithShape="0">
                  <a:prstClr val="black"/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>
          <a:xfrm>
            <a:off x="81007" y="999924"/>
            <a:ext cx="4535488" cy="606425"/>
          </a:xfrm>
          <a:prstGeom prst="rect">
            <a:avLst/>
          </a:prstGeom>
          <a:noFill/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 cap="none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3600" b="0" dirty="0" smtClean="0">
                <a:solidFill>
                  <a:schemeClr val="tx1"/>
                </a:solidFill>
              </a:rPr>
              <a:t>Densité de puissance</a:t>
            </a:r>
            <a:r>
              <a:rPr lang="fr-FR" altLang="fr-FR" sz="36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3782" y="1638970"/>
            <a:ext cx="5792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DIESEL:	12.0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MW / m</a:t>
            </a:r>
            <a:r>
              <a:rPr lang="fr-FR" altLang="fr-FR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altLang="fr-FR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FISSION: 	3.6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MW / m</a:t>
            </a:r>
            <a:r>
              <a:rPr lang="fr-FR" altLang="fr-FR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endParaRPr lang="fr-FR" altLang="fr-FR" sz="2800" baseline="30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HYDRO:	1.4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MW / m</a:t>
            </a:r>
            <a:r>
              <a:rPr lang="fr-FR" altLang="fr-FR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altLang="fr-FR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FUSION:	0.7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MW / m</a:t>
            </a:r>
            <a:r>
              <a:rPr lang="fr-FR" altLang="fr-FR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endParaRPr lang="fr-FR" altLang="fr-FR" sz="2800" baseline="30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VENT: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	10</a:t>
            </a:r>
            <a:r>
              <a:rPr lang="fr-FR" altLang="fr-FR" sz="2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MW / </a:t>
            </a:r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altLang="fr-FR" sz="2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</a:p>
          <a:p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SOLAIRE:	10</a:t>
            </a:r>
            <a:r>
              <a:rPr lang="fr-FR" altLang="fr-FR" sz="2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-12</a:t>
            </a:r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MW / m</a:t>
            </a:r>
            <a:r>
              <a:rPr lang="fr-FR" altLang="fr-FR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endParaRPr lang="fr-FR" altLang="fr-FR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SOLEIL:	10</a:t>
            </a:r>
            <a:r>
              <a:rPr lang="fr-FR" altLang="fr-FR" sz="2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-8</a:t>
            </a:r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MW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fr-FR" alt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altLang="fr-FR" sz="2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altLang="fr-FR" sz="2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32078" y="2401622"/>
            <a:ext cx="1732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Ressources</a:t>
            </a:r>
          </a:p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Sûreté</a:t>
            </a:r>
          </a:p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Déchets</a:t>
            </a:r>
          </a:p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Prolifération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33782" y="5231201"/>
            <a:ext cx="3119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ITER 2030-2080</a:t>
            </a:r>
            <a:endParaRPr lang="fr-F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74413" y="5231200"/>
            <a:ext cx="245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après ITER ?</a:t>
            </a:r>
            <a:endParaRPr lang="fr-F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6" y="5708456"/>
            <a:ext cx="3428572" cy="1028572"/>
          </a:xfrm>
          <a:prstGeom prst="rect">
            <a:avLst/>
          </a:prstGeom>
        </p:spPr>
      </p:pic>
      <p:sp>
        <p:nvSpPr>
          <p:cNvPr id="19" name="Sous-titre 9"/>
          <p:cNvSpPr txBox="1">
            <a:spLocks/>
          </p:cNvSpPr>
          <p:nvPr/>
        </p:nvSpPr>
        <p:spPr bwMode="auto">
          <a:xfrm>
            <a:off x="5637355" y="6675137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36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  <p:sp>
        <p:nvSpPr>
          <p:cNvPr id="2" name="Accolade ouvrante 1"/>
          <p:cNvSpPr/>
          <p:nvPr/>
        </p:nvSpPr>
        <p:spPr>
          <a:xfrm>
            <a:off x="4853354" y="2401622"/>
            <a:ext cx="424444" cy="1569660"/>
          </a:xfrm>
          <a:prstGeom prst="leftBrace">
            <a:avLst>
              <a:gd name="adj1" fmla="val 29048"/>
              <a:gd name="adj2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7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7" y="1535360"/>
            <a:ext cx="3892880" cy="2584285"/>
          </a:xfrm>
          <a:prstGeom prst="rect">
            <a:avLst/>
          </a:prstGeom>
        </p:spPr>
      </p:pic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428794" y="105878"/>
            <a:ext cx="5715205" cy="34073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eaLnBrk="1" fontAlgn="auto" hangingPunct="1">
              <a:lnSpc>
                <a:spcPct val="100000"/>
              </a:lnSpc>
              <a:defRPr/>
            </a:pPr>
            <a:r>
              <a:rPr lang="fr-FR" sz="4800" cap="small" dirty="0" smtClean="0">
                <a:latin typeface="Calibri" pitchFamily="34" charset="0"/>
                <a:cs typeface="Calibri" pitchFamily="34" charset="0"/>
              </a:rPr>
              <a:t>isolation magnétique</a:t>
            </a:r>
            <a:endParaRPr lang="fr-FR" sz="4800" cap="smal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F3DAE84-C6C3-4076-901C-7F00726D78CC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pic>
        <p:nvPicPr>
          <p:cNvPr id="6" name="Picture 10" descr="vlcsnap-328371_modifi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68" y="2991669"/>
            <a:ext cx="3451867" cy="30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428794" y="5258693"/>
            <a:ext cx="52586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 </a:t>
            </a:r>
            <a:r>
              <a:rPr lang="fr-FR" sz="3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magnetiques</a:t>
            </a:r>
            <a:r>
              <a:rPr lang="fr-FR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intenses</a:t>
            </a:r>
            <a:endParaRPr lang="en-GB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8257" y="4243030"/>
            <a:ext cx="315931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Une histoire de l'énergie de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la réaction nucléaire au confinement magnétique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Tokamak</a:t>
            </a:r>
            <a:endParaRPr lang="fr-F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Maths &amp; Physique</a:t>
            </a:r>
          </a:p>
        </p:txBody>
      </p:sp>
    </p:spTree>
    <p:extLst>
      <p:ext uri="{BB962C8B-B14F-4D97-AF65-F5344CB8AC3E}">
        <p14:creationId xmlns:p14="http://schemas.microsoft.com/office/powerpoint/2010/main" val="16387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33452" y="971026"/>
            <a:ext cx="9095690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5000"/>
              </a:lnSpc>
              <a:defRPr/>
            </a:pPr>
            <a:r>
              <a:rPr lang="fr-FR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équation de Newton / force de Lorentz :</a:t>
            </a:r>
          </a:p>
          <a:p>
            <a:pPr fontAlgn="auto">
              <a:lnSpc>
                <a:spcPts val="5000"/>
              </a:lnSpc>
              <a:defRPr/>
            </a:pPr>
            <a:r>
              <a:rPr lang="fr-FR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sans dimension :                                </a:t>
            </a:r>
            <a:r>
              <a:rPr lang="fr-FR" sz="2800" b="1" i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b</a:t>
            </a:r>
            <a:r>
              <a:rPr lang="fr-FR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vecteur unitaire selon </a:t>
            </a:r>
            <a:r>
              <a:rPr lang="fr-FR" sz="2800" b="1" i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B</a:t>
            </a:r>
          </a:p>
          <a:p>
            <a:pPr fontAlgn="auto">
              <a:lnSpc>
                <a:spcPts val="5000"/>
              </a:lnSpc>
              <a:defRPr/>
            </a:pPr>
            <a:r>
              <a:rPr lang="fr-FR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paramètre de contrôle :                               </a:t>
            </a:r>
            <a:r>
              <a:rPr lang="fr-FR" sz="280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pulsation de Larmor</a:t>
            </a:r>
            <a:endParaRPr lang="fr-FR" sz="28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fontAlgn="auto">
              <a:lnSpc>
                <a:spcPts val="5000"/>
              </a:lnSpc>
              <a:defRPr/>
            </a:pPr>
            <a:r>
              <a:rPr lang="fr-FR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Symétries &amp; travail</a:t>
            </a:r>
          </a:p>
          <a:p>
            <a:pPr fontAlgn="auto">
              <a:lnSpc>
                <a:spcPts val="5000"/>
              </a:lnSpc>
              <a:defRPr/>
            </a:pPr>
            <a:r>
              <a:rPr lang="fr-FR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Travail :                                Puissance:</a:t>
            </a:r>
          </a:p>
          <a:p>
            <a:pPr fontAlgn="auto">
              <a:lnSpc>
                <a:spcPts val="5000"/>
              </a:lnSpc>
              <a:defRPr/>
            </a:pPr>
            <a:endParaRPr lang="fr-FR" sz="28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fontAlgn="auto">
              <a:lnSpc>
                <a:spcPts val="5000"/>
              </a:lnSpc>
              <a:defRPr/>
            </a:pPr>
            <a:endParaRPr lang="fr-FR" sz="28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fontAlgn="auto">
              <a:lnSpc>
                <a:spcPts val="5000"/>
              </a:lnSpc>
              <a:defRPr/>
            </a:pPr>
            <a:r>
              <a:rPr lang="fr-FR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intégrale première :                                             </a:t>
            </a:r>
            <a:r>
              <a:rPr lang="fr-FR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</a:t>
            </a:r>
            <a:endParaRPr lang="fr-FR" sz="28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318041" y="4172042"/>
            <a:ext cx="3751108" cy="542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  <a:defRPr/>
            </a:pPr>
            <a:r>
              <a:rPr lang="fr-FR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mouvement // = libre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93" y="966421"/>
            <a:ext cx="26955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20" y="3617467"/>
            <a:ext cx="20478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05" y="3539852"/>
            <a:ext cx="3421856" cy="6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29" y="1838485"/>
            <a:ext cx="1628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37" y="2336193"/>
            <a:ext cx="13144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89" y="2424570"/>
            <a:ext cx="1100138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39" y="5619654"/>
            <a:ext cx="33051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8" y="4218537"/>
            <a:ext cx="1352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6" y="4900320"/>
            <a:ext cx="2314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66" y="4858116"/>
            <a:ext cx="22193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91" y="4318980"/>
            <a:ext cx="169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3451" y="6058876"/>
            <a:ext cx="8271099" cy="84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lnSpc>
                <a:spcPts val="3700"/>
              </a:lnSpc>
              <a:defRPr/>
            </a:pPr>
            <a:r>
              <a:rPr lang="en-GB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rayon de Larmor</a:t>
            </a:r>
            <a:r>
              <a:rPr lang="en-GB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:                              avec dimension  </a:t>
            </a:r>
            <a:endParaRPr lang="en-GB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endParaRPr lang="en-GB" dirty="0"/>
          </a:p>
        </p:txBody>
      </p:sp>
      <p:sp>
        <p:nvSpPr>
          <p:cNvPr id="66" name="Rectangle 65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167623" y="29766"/>
            <a:ext cx="7709095" cy="909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en-GB" sz="4400" cap="none" dirty="0" smtClean="0">
                <a:latin typeface="Calibri" pitchFamily="34" charset="0"/>
                <a:cs typeface="Calibri" pitchFamily="34" charset="0"/>
              </a:rPr>
              <a:t>Larmor gyration in magnetic field</a:t>
            </a:r>
            <a:endParaRPr lang="en-GB" sz="3600" cap="none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9477" y="6004052"/>
            <a:ext cx="2194560" cy="7962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4712" y="5686381"/>
            <a:ext cx="1776549" cy="401365"/>
          </a:xfrm>
          <a:prstGeom prst="rect">
            <a:avLst/>
          </a:prstGeom>
        </p:spPr>
      </p:pic>
      <p:sp>
        <p:nvSpPr>
          <p:cNvPr id="2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1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1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38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89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549674" y="29766"/>
            <a:ext cx="6592102" cy="909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4400" cap="none" dirty="0" smtClean="0">
                <a:latin typeface="Calibri" pitchFamily="34" charset="0"/>
                <a:cs typeface="Calibri" pitchFamily="34" charset="0"/>
              </a:rPr>
              <a:t>isolant = champ magnétique</a:t>
            </a:r>
            <a:endParaRPr lang="fr-FR" sz="3600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473" y="2792098"/>
            <a:ext cx="6199257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  <a:defRPr/>
            </a:pPr>
            <a:r>
              <a:rPr lang="fr-FR" sz="3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Champ magnétique intense : 5T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572750" y="929299"/>
            <a:ext cx="300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Rayon de Larmor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314575" y="1468759"/>
            <a:ext cx="2685486" cy="1323439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en-GB" sz="4000" b="1" dirty="0" smtClean="0">
                <a:solidFill>
                  <a:prstClr val="black"/>
                </a:solidFill>
                <a:latin typeface="Symbol" pitchFamily="18" charset="2"/>
                <a:cs typeface="Calibri" pitchFamily="34" charset="0"/>
              </a:rPr>
              <a:t>r</a:t>
            </a:r>
            <a:r>
              <a:rPr lang="en-GB" sz="4000" b="1" baseline="-25000" dirty="0" smtClean="0">
                <a:solidFill>
                  <a:prstClr val="black"/>
                </a:solidFill>
                <a:latin typeface="Symbol" pitchFamily="18" charset="2"/>
                <a:cs typeface="Calibri" pitchFamily="34" charset="0"/>
              </a:rPr>
              <a:t>^</a:t>
            </a:r>
            <a:r>
              <a:rPr lang="en-GB" sz="4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v</a:t>
            </a:r>
            <a:r>
              <a:rPr lang="en-GB" sz="4000" b="1" baseline="-25000" dirty="0" smtClean="0">
                <a:solidFill>
                  <a:prstClr val="black"/>
                </a:solidFill>
                <a:latin typeface="Symbol" pitchFamily="18" charset="2"/>
                <a:cs typeface="Calibri" pitchFamily="34" charset="0"/>
              </a:rPr>
              <a:t>^</a:t>
            </a:r>
            <a:r>
              <a:rPr lang="en-GB" sz="4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/ </a:t>
            </a:r>
            <a:r>
              <a:rPr lang="en-GB" sz="4000" dirty="0" smtClean="0">
                <a:solidFill>
                  <a:prstClr val="black"/>
                </a:solidFill>
                <a:latin typeface="Symbol" pitchFamily="18" charset="2"/>
                <a:cs typeface="Calibri" pitchFamily="34" charset="0"/>
              </a:rPr>
              <a:t>W</a:t>
            </a:r>
            <a:r>
              <a:rPr lang="en-GB" sz="4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en-GB" sz="4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GB" sz="4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 10</a:t>
            </a:r>
            <a:r>
              <a:rPr lang="en-GB" sz="40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-3</a:t>
            </a:r>
            <a:r>
              <a:rPr lang="en-GB" sz="4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m</a:t>
            </a:r>
            <a:endParaRPr lang="en-GB" sz="3600" i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018253" y="4144014"/>
            <a:ext cx="2995802" cy="1934810"/>
            <a:chOff x="1075455" y="3419623"/>
            <a:chExt cx="2995802" cy="1934810"/>
          </a:xfrm>
        </p:grpSpPr>
        <p:grpSp>
          <p:nvGrpSpPr>
            <p:cNvPr id="62" name="Groupe 61"/>
            <p:cNvGrpSpPr/>
            <p:nvPr/>
          </p:nvGrpSpPr>
          <p:grpSpPr>
            <a:xfrm>
              <a:off x="1075455" y="4077473"/>
              <a:ext cx="1225683" cy="1276960"/>
              <a:chOff x="4587976" y="1241659"/>
              <a:chExt cx="1225683" cy="1276960"/>
            </a:xfrm>
          </p:grpSpPr>
          <p:grpSp>
            <p:nvGrpSpPr>
              <p:cNvPr id="68" name="Groupe 67"/>
              <p:cNvGrpSpPr/>
              <p:nvPr/>
            </p:nvGrpSpPr>
            <p:grpSpPr>
              <a:xfrm>
                <a:off x="4587976" y="1392463"/>
                <a:ext cx="1110130" cy="1126156"/>
                <a:chOff x="4587976" y="1392463"/>
                <a:chExt cx="1110130" cy="1126156"/>
              </a:xfrm>
            </p:grpSpPr>
            <p:sp>
              <p:nvSpPr>
                <p:cNvPr id="70" name="Ellipse 69"/>
                <p:cNvSpPr/>
                <p:nvPr/>
              </p:nvSpPr>
              <p:spPr>
                <a:xfrm>
                  <a:off x="4587976" y="1392463"/>
                  <a:ext cx="1110130" cy="1126156"/>
                </a:xfrm>
                <a:prstGeom prst="ellipse">
                  <a:avLst/>
                </a:prstGeom>
                <a:noFill/>
                <a:ln w="508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Ellipse 72"/>
                <p:cNvSpPr>
                  <a:spLocks/>
                </p:cNvSpPr>
                <p:nvPr/>
              </p:nvSpPr>
              <p:spPr>
                <a:xfrm>
                  <a:off x="5348231" y="1406109"/>
                  <a:ext cx="180000" cy="18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9" name="Arc 68"/>
              <p:cNvSpPr/>
              <p:nvPr/>
            </p:nvSpPr>
            <p:spPr>
              <a:xfrm>
                <a:off x="5014675" y="1241659"/>
                <a:ext cx="798984" cy="810882"/>
              </a:xfrm>
              <a:prstGeom prst="arc">
                <a:avLst/>
              </a:prstGeom>
              <a:ln w="47625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8" name="Connecteur droit avec flèche 7"/>
            <p:cNvCxnSpPr/>
            <p:nvPr/>
          </p:nvCxnSpPr>
          <p:spPr>
            <a:xfrm flipH="1">
              <a:off x="1630520" y="3520367"/>
              <a:ext cx="0" cy="60877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75"/>
            <p:cNvSpPr txBox="1"/>
            <p:nvPr/>
          </p:nvSpPr>
          <p:spPr>
            <a:xfrm>
              <a:off x="1714687" y="3419623"/>
              <a:ext cx="1111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buFont typeface="Arial" pitchFamily="34" charset="0"/>
                <a:buNone/>
                <a:defRPr/>
              </a:pPr>
              <a:r>
                <a:rPr lang="en-GB" sz="3200" i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Force</a:t>
              </a:r>
            </a:p>
          </p:txBody>
        </p:sp>
        <p:sp>
          <p:nvSpPr>
            <p:cNvPr id="10" name="Flèche droite 9"/>
            <p:cNvSpPr/>
            <p:nvPr/>
          </p:nvSpPr>
          <p:spPr>
            <a:xfrm>
              <a:off x="1746119" y="4635922"/>
              <a:ext cx="2325138" cy="262186"/>
            </a:xfrm>
            <a:prstGeom prst="righ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5071597" y="3603582"/>
            <a:ext cx="3751108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+mn-lt"/>
                <a:cs typeface="Calibri" pitchFamily="34" charset="0"/>
                <a:sym typeface="Symbol"/>
              </a:rPr>
              <a:t>mouvement </a:t>
            </a:r>
            <a:r>
              <a:rPr lang="fr-FR" sz="3200" b="1" dirty="0" smtClean="0">
                <a:solidFill>
                  <a:prstClr val="black"/>
                </a:solidFill>
                <a:latin typeface="Symbol" panose="05050102010706020507" pitchFamily="18" charset="2"/>
                <a:cs typeface="Calibri" pitchFamily="34" charset="0"/>
                <a:sym typeface="Symbol"/>
              </a:rPr>
              <a:t>//</a:t>
            </a:r>
            <a:r>
              <a:rPr lang="fr-FR" sz="3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= libre </a:t>
            </a:r>
          </a:p>
          <a:p>
            <a:pPr fontAlgn="auto">
              <a:lnSpc>
                <a:spcPts val="37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	 &amp; compressible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202911" y="4868281"/>
            <a:ext cx="4767448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  <a:defRPr/>
            </a:pPr>
            <a:r>
              <a:rPr lang="fr-FR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mouvement </a:t>
            </a:r>
            <a:r>
              <a:rPr lang="fr-FR" sz="3200" b="1" dirty="0" smtClean="0">
                <a:solidFill>
                  <a:prstClr val="black"/>
                </a:solidFill>
                <a:latin typeface="Symbol" panose="05050102010706020507" pitchFamily="18" charset="2"/>
                <a:cs typeface="Calibri" pitchFamily="34" charset="0"/>
                <a:sym typeface="Symbol"/>
              </a:rPr>
              <a:t>^</a:t>
            </a:r>
            <a:r>
              <a:rPr lang="fr-FR" sz="3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= contraint </a:t>
            </a:r>
          </a:p>
          <a:p>
            <a:pPr fontAlgn="auto">
              <a:lnSpc>
                <a:spcPts val="37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	 &amp; incompressible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53917" y="3652963"/>
            <a:ext cx="5719427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  <a:defRPr/>
            </a:pPr>
            <a:r>
              <a:rPr lang="fr-FR" sz="3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+ mouvement de dérive</a:t>
            </a:r>
          </a:p>
        </p:txBody>
      </p:sp>
      <p:grpSp>
        <p:nvGrpSpPr>
          <p:cNvPr id="84" name="Groupe 83"/>
          <p:cNvGrpSpPr/>
          <p:nvPr/>
        </p:nvGrpSpPr>
        <p:grpSpPr>
          <a:xfrm>
            <a:off x="801459" y="1143894"/>
            <a:ext cx="4572000" cy="1278560"/>
            <a:chOff x="1241659" y="1241659"/>
            <a:chExt cx="4572000" cy="1278560"/>
          </a:xfrm>
        </p:grpSpPr>
        <p:grpSp>
          <p:nvGrpSpPr>
            <p:cNvPr id="85" name="Groupe 84"/>
            <p:cNvGrpSpPr/>
            <p:nvPr/>
          </p:nvGrpSpPr>
          <p:grpSpPr>
            <a:xfrm>
              <a:off x="1856076" y="1374813"/>
              <a:ext cx="1780635" cy="1145406"/>
              <a:chOff x="1856076" y="1374813"/>
              <a:chExt cx="1780635" cy="1145406"/>
            </a:xfrm>
          </p:grpSpPr>
          <p:sp>
            <p:nvSpPr>
              <p:cNvPr id="106" name="Ellipse 105"/>
              <p:cNvSpPr/>
              <p:nvPr/>
            </p:nvSpPr>
            <p:spPr>
              <a:xfrm>
                <a:off x="1876926" y="1386038"/>
                <a:ext cx="365760" cy="112615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059806" y="1386038"/>
                <a:ext cx="1394025" cy="11261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Ellipse 107"/>
              <p:cNvSpPr/>
              <p:nvPr/>
            </p:nvSpPr>
            <p:spPr>
              <a:xfrm>
                <a:off x="3270951" y="1394063"/>
                <a:ext cx="365760" cy="11261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Ellipse 108"/>
              <p:cNvSpPr/>
              <p:nvPr/>
            </p:nvSpPr>
            <p:spPr>
              <a:xfrm>
                <a:off x="1856076" y="1374813"/>
                <a:ext cx="365760" cy="11261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Ellipse 109"/>
              <p:cNvSpPr/>
              <p:nvPr/>
            </p:nvSpPr>
            <p:spPr>
              <a:xfrm>
                <a:off x="2021306" y="1414916"/>
                <a:ext cx="192505" cy="1251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2125581" y="1634691"/>
                <a:ext cx="192505" cy="1251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2133606" y="1854466"/>
                <a:ext cx="192505" cy="1251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2112756" y="2103116"/>
                <a:ext cx="192505" cy="1251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2034156" y="2361391"/>
                <a:ext cx="192505" cy="1251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86" name="Connecteur droit 85"/>
            <p:cNvCxnSpPr/>
            <p:nvPr/>
          </p:nvCxnSpPr>
          <p:spPr>
            <a:xfrm>
              <a:off x="1260909" y="1937085"/>
              <a:ext cx="2618072" cy="10028"/>
            </a:xfrm>
            <a:prstGeom prst="line">
              <a:avLst/>
            </a:prstGeom>
            <a:ln w="53975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e 86"/>
            <p:cNvGrpSpPr/>
            <p:nvPr/>
          </p:nvGrpSpPr>
          <p:grpSpPr>
            <a:xfrm>
              <a:off x="1241659" y="1374813"/>
              <a:ext cx="452389" cy="523220"/>
              <a:chOff x="1241659" y="1374813"/>
              <a:chExt cx="452389" cy="523220"/>
            </a:xfrm>
          </p:grpSpPr>
          <p:sp>
            <p:nvSpPr>
              <p:cNvPr id="104" name="ZoneTexte 103"/>
              <p:cNvSpPr txBox="1"/>
              <p:nvPr/>
            </p:nvSpPr>
            <p:spPr>
              <a:xfrm>
                <a:off x="1241659" y="1374813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 smtClean="0">
                    <a:solidFill>
                      <a:srgbClr val="0000FF"/>
                    </a:solidFill>
                  </a:rPr>
                  <a:t>B</a:t>
                </a:r>
                <a:endParaRPr lang="en-GB" sz="28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05" name="Connecteur droit avec flèche 104"/>
              <p:cNvCxnSpPr/>
              <p:nvPr/>
            </p:nvCxnSpPr>
            <p:spPr>
              <a:xfrm>
                <a:off x="1309038" y="1463035"/>
                <a:ext cx="385010" cy="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Ellipse 87"/>
            <p:cNvSpPr/>
            <p:nvPr/>
          </p:nvSpPr>
          <p:spPr>
            <a:xfrm>
              <a:off x="5136508" y="1917835"/>
              <a:ext cx="57600" cy="5774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9" name="Ellipse 88"/>
            <p:cNvSpPr>
              <a:spLocks/>
            </p:cNvSpPr>
            <p:nvPr/>
          </p:nvSpPr>
          <p:spPr>
            <a:xfrm>
              <a:off x="3090951" y="1313688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90" name="Groupe 89"/>
            <p:cNvGrpSpPr/>
            <p:nvPr/>
          </p:nvGrpSpPr>
          <p:grpSpPr>
            <a:xfrm>
              <a:off x="4587976" y="1241659"/>
              <a:ext cx="1225683" cy="1276960"/>
              <a:chOff x="4587976" y="1241659"/>
              <a:chExt cx="1225683" cy="1276960"/>
            </a:xfrm>
          </p:grpSpPr>
          <p:grpSp>
            <p:nvGrpSpPr>
              <p:cNvPr id="96" name="Groupe 95"/>
              <p:cNvGrpSpPr/>
              <p:nvPr/>
            </p:nvGrpSpPr>
            <p:grpSpPr>
              <a:xfrm>
                <a:off x="4587976" y="1392463"/>
                <a:ext cx="1110130" cy="1126156"/>
                <a:chOff x="4587976" y="1392463"/>
                <a:chExt cx="1110130" cy="1126156"/>
              </a:xfrm>
            </p:grpSpPr>
            <p:sp>
              <p:nvSpPr>
                <p:cNvPr id="98" name="Ellipse 97"/>
                <p:cNvSpPr/>
                <p:nvPr/>
              </p:nvSpPr>
              <p:spPr>
                <a:xfrm>
                  <a:off x="4587976" y="1392463"/>
                  <a:ext cx="1110130" cy="1126156"/>
                </a:xfrm>
                <a:prstGeom prst="ellipse">
                  <a:avLst/>
                </a:prstGeom>
                <a:noFill/>
                <a:ln w="508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Ellipse 98"/>
                <p:cNvSpPr/>
                <p:nvPr/>
              </p:nvSpPr>
              <p:spPr>
                <a:xfrm>
                  <a:off x="5043550" y="1823192"/>
                  <a:ext cx="256732" cy="248647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00" name="Groupe 99"/>
                <p:cNvGrpSpPr/>
                <p:nvPr/>
              </p:nvGrpSpPr>
              <p:grpSpPr>
                <a:xfrm>
                  <a:off x="4588984" y="1909889"/>
                  <a:ext cx="439137" cy="523220"/>
                  <a:chOff x="1241659" y="1374813"/>
                  <a:chExt cx="439137" cy="523220"/>
                </a:xfrm>
              </p:grpSpPr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1241659" y="1374813"/>
                    <a:ext cx="42351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2800" dirty="0" smtClean="0">
                        <a:solidFill>
                          <a:srgbClr val="0000FF"/>
                        </a:solidFill>
                      </a:rPr>
                      <a:t>B</a:t>
                    </a:r>
                    <a:endParaRPr lang="en-GB" sz="2800" dirty="0">
                      <a:solidFill>
                        <a:srgbClr val="0000FF"/>
                      </a:solidFill>
                    </a:endParaRPr>
                  </a:p>
                </p:txBody>
              </p:sp>
              <p:cxnSp>
                <p:nvCxnSpPr>
                  <p:cNvPr id="103" name="Connecteur droit avec flèche 102"/>
                  <p:cNvCxnSpPr/>
                  <p:nvPr/>
                </p:nvCxnSpPr>
                <p:spPr>
                  <a:xfrm>
                    <a:off x="1295786" y="1449783"/>
                    <a:ext cx="385010" cy="0"/>
                  </a:xfrm>
                  <a:prstGeom prst="straightConnector1">
                    <a:avLst/>
                  </a:prstGeom>
                  <a:ln w="38100">
                    <a:solidFill>
                      <a:srgbClr val="0000FF"/>
                    </a:solidFill>
                    <a:headEnd w="med" len="sm"/>
                    <a:tailEnd type="arrow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1" name="Ellipse 100"/>
                <p:cNvSpPr>
                  <a:spLocks/>
                </p:cNvSpPr>
                <p:nvPr/>
              </p:nvSpPr>
              <p:spPr>
                <a:xfrm>
                  <a:off x="5348231" y="1406109"/>
                  <a:ext cx="180000" cy="18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7" name="Arc 96"/>
              <p:cNvSpPr/>
              <p:nvPr/>
            </p:nvSpPr>
            <p:spPr>
              <a:xfrm>
                <a:off x="5014675" y="1241659"/>
                <a:ext cx="798984" cy="810882"/>
              </a:xfrm>
              <a:prstGeom prst="arc">
                <a:avLst/>
              </a:prstGeom>
              <a:ln w="47625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91" name="Connecteur droit 90"/>
            <p:cNvCxnSpPr/>
            <p:nvPr/>
          </p:nvCxnSpPr>
          <p:spPr>
            <a:xfrm flipH="1">
              <a:off x="2972076" y="1490406"/>
              <a:ext cx="90000" cy="10532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flipH="1">
              <a:off x="2826101" y="1710181"/>
              <a:ext cx="90000" cy="14428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 flipH="1">
              <a:off x="2718752" y="2042964"/>
              <a:ext cx="57316" cy="14678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 flipH="1">
              <a:off x="2588780" y="2294016"/>
              <a:ext cx="79422" cy="11070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 flipH="1">
              <a:off x="2442805" y="2456041"/>
              <a:ext cx="79422" cy="4492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92" y="5705383"/>
            <a:ext cx="2240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12" y="4204795"/>
            <a:ext cx="3206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435037" y="1383289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q&lt;0</a:t>
            </a:r>
            <a:endParaRPr lang="fr-F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39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6027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428794" y="105878"/>
            <a:ext cx="5715205" cy="34073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eaLnBrk="1" fontAlgn="auto" hangingPunct="1">
              <a:lnSpc>
                <a:spcPct val="100000"/>
              </a:lnSpc>
              <a:defRPr/>
            </a:pPr>
            <a:r>
              <a:rPr lang="fr-FR" sz="4800" cap="small" dirty="0">
                <a:latin typeface="Calibri" pitchFamily="34" charset="0"/>
                <a:cs typeface="Calibri" pitchFamily="34" charset="0"/>
              </a:rPr>
              <a:t>Une histoire de l'énergie de fusion</a:t>
            </a: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  <p:pic>
        <p:nvPicPr>
          <p:cNvPr id="5" name="Picture 18" descr="fusion 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20001" r="4253" b="1053"/>
          <a:stretch>
            <a:fillRect/>
          </a:stretch>
        </p:blipFill>
        <p:spPr bwMode="auto">
          <a:xfrm>
            <a:off x="4266883" y="3629908"/>
            <a:ext cx="4022428" cy="30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F3DAE84-C6C3-4076-901C-7F00726D78CC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8257" y="4243030"/>
            <a:ext cx="315931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Une histoire de l'énergie de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De la réaction nucléaire au confinement magnétique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Tokamak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Maths &amp; Physique</a:t>
            </a:r>
          </a:p>
        </p:txBody>
      </p:sp>
    </p:spTree>
    <p:extLst>
      <p:ext uri="{BB962C8B-B14F-4D97-AF65-F5344CB8AC3E}">
        <p14:creationId xmlns:p14="http://schemas.microsoft.com/office/powerpoint/2010/main" val="6500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253848" y="29766"/>
            <a:ext cx="6887928" cy="909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4400" cap="none" dirty="0" smtClean="0">
                <a:latin typeface="Calibri" pitchFamily="34" charset="0"/>
                <a:cs typeface="Calibri" pitchFamily="34" charset="0"/>
              </a:rPr>
              <a:t>Mouvement de dérive = fuite</a:t>
            </a:r>
            <a:endParaRPr lang="fr-FR" sz="3600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92355" y="3123259"/>
            <a:ext cx="111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en-GB" sz="3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444" y="1139145"/>
            <a:ext cx="1410789" cy="71857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3739975" y="1178242"/>
            <a:ext cx="3751108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+mn-lt"/>
                <a:cs typeface="Calibri" pitchFamily="34" charset="0"/>
                <a:sym typeface="Symbol"/>
              </a:rPr>
              <a:t>si             ou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	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240" y="1339067"/>
            <a:ext cx="522514" cy="380326"/>
          </a:xfrm>
          <a:prstGeom prst="rect">
            <a:avLst/>
          </a:prstGeom>
        </p:spPr>
      </p:pic>
      <p:cxnSp>
        <p:nvCxnSpPr>
          <p:cNvPr id="58" name="Connecteur droit avec flèche 57"/>
          <p:cNvCxnSpPr/>
          <p:nvPr/>
        </p:nvCxnSpPr>
        <p:spPr>
          <a:xfrm flipV="1">
            <a:off x="4805989" y="1244057"/>
            <a:ext cx="356338" cy="43253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699" y="1285862"/>
            <a:ext cx="457200" cy="356050"/>
          </a:xfrm>
          <a:prstGeom prst="rect">
            <a:avLst/>
          </a:prstGeom>
        </p:spPr>
      </p:pic>
      <p:cxnSp>
        <p:nvCxnSpPr>
          <p:cNvPr id="63" name="Connecteur droit avec flèche 62"/>
          <p:cNvCxnSpPr/>
          <p:nvPr/>
        </p:nvCxnSpPr>
        <p:spPr>
          <a:xfrm>
            <a:off x="6314136" y="1214077"/>
            <a:ext cx="348205" cy="52476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231" y="1282300"/>
            <a:ext cx="522514" cy="356050"/>
          </a:xfrm>
          <a:prstGeom prst="rect">
            <a:avLst/>
          </a:prstGeom>
        </p:spPr>
      </p:pic>
      <p:cxnSp>
        <p:nvCxnSpPr>
          <p:cNvPr id="64" name="Connecteur droit avec flèche 63"/>
          <p:cNvCxnSpPr/>
          <p:nvPr/>
        </p:nvCxnSpPr>
        <p:spPr>
          <a:xfrm flipV="1">
            <a:off x="8063554" y="1244057"/>
            <a:ext cx="356338" cy="43253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21" y="2057461"/>
            <a:ext cx="3315884" cy="2133487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9" y="3975030"/>
            <a:ext cx="28543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6" y="3432512"/>
            <a:ext cx="3190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0" y="4587629"/>
            <a:ext cx="19653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5" y="5554403"/>
            <a:ext cx="25669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0" y="5047392"/>
            <a:ext cx="28273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89" y="4519878"/>
            <a:ext cx="11826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42" y="4454455"/>
            <a:ext cx="19669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20" y="5763672"/>
            <a:ext cx="12080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3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41" y="5538299"/>
            <a:ext cx="19653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79" y="3414917"/>
            <a:ext cx="3190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6" name="Groupe 7185"/>
          <p:cNvGrpSpPr/>
          <p:nvPr/>
        </p:nvGrpSpPr>
        <p:grpSpPr>
          <a:xfrm>
            <a:off x="3995887" y="2189665"/>
            <a:ext cx="1721548" cy="1536681"/>
            <a:chOff x="3995887" y="2189665"/>
            <a:chExt cx="1721548" cy="1536681"/>
          </a:xfrm>
        </p:grpSpPr>
        <p:sp>
          <p:nvSpPr>
            <p:cNvPr id="115" name="Secteurs 114"/>
            <p:cNvSpPr/>
            <p:nvPr/>
          </p:nvSpPr>
          <p:spPr>
            <a:xfrm rot="10800000">
              <a:off x="4443544" y="2425843"/>
              <a:ext cx="1080000" cy="1080000"/>
            </a:xfrm>
            <a:prstGeom prst="pie">
              <a:avLst>
                <a:gd name="adj1" fmla="val 0"/>
                <a:gd name="adj2" fmla="val 10762632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493435" y="2907582"/>
              <a:ext cx="1224000" cy="146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Secteurs 72"/>
            <p:cNvSpPr/>
            <p:nvPr/>
          </p:nvSpPr>
          <p:spPr>
            <a:xfrm rot="10800000">
              <a:off x="3995887" y="2360822"/>
              <a:ext cx="1080000" cy="1080000"/>
            </a:xfrm>
            <a:prstGeom prst="pie">
              <a:avLst>
                <a:gd name="adj1" fmla="val 0"/>
                <a:gd name="adj2" fmla="val 10762632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6" name="Secteurs 75"/>
            <p:cNvSpPr/>
            <p:nvPr/>
          </p:nvSpPr>
          <p:spPr>
            <a:xfrm>
              <a:off x="4005881" y="2189665"/>
              <a:ext cx="1513056" cy="1536681"/>
            </a:xfrm>
            <a:prstGeom prst="pie">
              <a:avLst>
                <a:gd name="adj1" fmla="val 0"/>
                <a:gd name="adj2" fmla="val 10762632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028911" y="2894250"/>
              <a:ext cx="1475192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182" name="Groupe 7181"/>
          <p:cNvGrpSpPr/>
          <p:nvPr/>
        </p:nvGrpSpPr>
        <p:grpSpPr>
          <a:xfrm>
            <a:off x="253099" y="2442091"/>
            <a:ext cx="1084997" cy="1158528"/>
            <a:chOff x="315725" y="1515313"/>
            <a:chExt cx="1084997" cy="1158528"/>
          </a:xfrm>
        </p:grpSpPr>
        <p:grpSp>
          <p:nvGrpSpPr>
            <p:cNvPr id="7180" name="Groupe 7179"/>
            <p:cNvGrpSpPr/>
            <p:nvPr/>
          </p:nvGrpSpPr>
          <p:grpSpPr>
            <a:xfrm>
              <a:off x="315725" y="1515313"/>
              <a:ext cx="1084997" cy="1158528"/>
              <a:chOff x="315725" y="1515313"/>
              <a:chExt cx="1084997" cy="1158528"/>
            </a:xfrm>
          </p:grpSpPr>
          <p:sp>
            <p:nvSpPr>
              <p:cNvPr id="71" name="Secteurs 70"/>
              <p:cNvSpPr/>
              <p:nvPr/>
            </p:nvSpPr>
            <p:spPr>
              <a:xfrm rot="10800000">
                <a:off x="320722" y="1515313"/>
                <a:ext cx="1080000" cy="1080000"/>
              </a:xfrm>
              <a:prstGeom prst="pie">
                <a:avLst>
                  <a:gd name="adj1" fmla="val 0"/>
                  <a:gd name="adj2" fmla="val 10762632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4" name="Connecteur droit avec flèche 53"/>
              <p:cNvCxnSpPr/>
              <p:nvPr/>
            </p:nvCxnSpPr>
            <p:spPr>
              <a:xfrm flipH="1">
                <a:off x="315725" y="2065066"/>
                <a:ext cx="0" cy="608775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>
              <a:off x="351726" y="2021028"/>
              <a:ext cx="1044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184" name="Groupe 7183"/>
          <p:cNvGrpSpPr/>
          <p:nvPr/>
        </p:nvGrpSpPr>
        <p:grpSpPr>
          <a:xfrm>
            <a:off x="2003317" y="2263295"/>
            <a:ext cx="1523050" cy="1536681"/>
            <a:chOff x="2003317" y="2263295"/>
            <a:chExt cx="1523050" cy="1536681"/>
          </a:xfrm>
        </p:grpSpPr>
        <p:sp>
          <p:nvSpPr>
            <p:cNvPr id="74" name="Secteurs 73"/>
            <p:cNvSpPr/>
            <p:nvPr/>
          </p:nvSpPr>
          <p:spPr>
            <a:xfrm rot="10800000">
              <a:off x="2003317" y="2434452"/>
              <a:ext cx="1080000" cy="1080000"/>
            </a:xfrm>
            <a:prstGeom prst="pie">
              <a:avLst>
                <a:gd name="adj1" fmla="val 0"/>
                <a:gd name="adj2" fmla="val 10762632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Secteurs 12"/>
            <p:cNvSpPr/>
            <p:nvPr/>
          </p:nvSpPr>
          <p:spPr>
            <a:xfrm>
              <a:off x="2013311" y="2263295"/>
              <a:ext cx="1513056" cy="1536681"/>
            </a:xfrm>
            <a:prstGeom prst="pie">
              <a:avLst>
                <a:gd name="adj1" fmla="val 0"/>
                <a:gd name="adj2" fmla="val 10762632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019331" y="2938742"/>
              <a:ext cx="1478900" cy="146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5" name="Connecteur droit avec flèche 74"/>
            <p:cNvCxnSpPr/>
            <p:nvPr/>
          </p:nvCxnSpPr>
          <p:spPr>
            <a:xfrm flipH="1">
              <a:off x="3526367" y="3006961"/>
              <a:ext cx="0" cy="608775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87" name="Ellipse 7186"/>
          <p:cNvSpPr/>
          <p:nvPr/>
        </p:nvSpPr>
        <p:spPr>
          <a:xfrm>
            <a:off x="4328599" y="284874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158480" y="2849755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3415175" y="2868005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3917893" y="2849412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90" name="Groupe 7189"/>
          <p:cNvGrpSpPr/>
          <p:nvPr/>
        </p:nvGrpSpPr>
        <p:grpSpPr>
          <a:xfrm>
            <a:off x="1200506" y="1724056"/>
            <a:ext cx="483242" cy="802592"/>
            <a:chOff x="1459493" y="2083283"/>
            <a:chExt cx="483242" cy="802592"/>
          </a:xfrm>
        </p:grpSpPr>
        <p:grpSp>
          <p:nvGrpSpPr>
            <p:cNvPr id="7175" name="Groupe 7174"/>
            <p:cNvGrpSpPr/>
            <p:nvPr/>
          </p:nvGrpSpPr>
          <p:grpSpPr>
            <a:xfrm>
              <a:off x="1459493" y="2525875"/>
              <a:ext cx="360000" cy="360000"/>
              <a:chOff x="860722" y="3181649"/>
              <a:chExt cx="360000" cy="360000"/>
            </a:xfrm>
          </p:grpSpPr>
          <p:sp>
            <p:nvSpPr>
              <p:cNvPr id="7174" name="Ellipse 7173"/>
              <p:cNvSpPr/>
              <p:nvPr/>
            </p:nvSpPr>
            <p:spPr>
              <a:xfrm>
                <a:off x="860722" y="3181649"/>
                <a:ext cx="360000" cy="36000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1013122" y="3349039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209" name="Picture 4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060" y="2083283"/>
              <a:ext cx="320675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" name="Ellipse 86"/>
          <p:cNvSpPr/>
          <p:nvPr/>
        </p:nvSpPr>
        <p:spPr>
          <a:xfrm>
            <a:off x="1942735" y="2866953"/>
            <a:ext cx="180000" cy="1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ZoneTexte 87"/>
          <p:cNvSpPr txBox="1"/>
          <p:nvPr/>
        </p:nvSpPr>
        <p:spPr>
          <a:xfrm>
            <a:off x="385966" y="259651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q&lt;0</a:t>
            </a:r>
            <a:endParaRPr lang="fr-F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18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19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40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16534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406175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4367148" y="168508"/>
            <a:ext cx="3873880" cy="34073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eaLnBrk="1" fontAlgn="auto" hangingPunct="1">
              <a:lnSpc>
                <a:spcPct val="100000"/>
              </a:lnSpc>
              <a:defRPr/>
            </a:pPr>
            <a:r>
              <a:rPr lang="en-GB" sz="4800" cap="small" dirty="0" smtClean="0">
                <a:latin typeface="Calibri" pitchFamily="34" charset="0"/>
                <a:cs typeface="Calibri" pitchFamily="34" charset="0"/>
              </a:rPr>
              <a:t>Le Tokamak</a:t>
            </a:r>
            <a:br>
              <a:rPr lang="en-GB" sz="4800" cap="small" dirty="0" smtClean="0">
                <a:latin typeface="Calibri" pitchFamily="34" charset="0"/>
                <a:cs typeface="Calibri" pitchFamily="34" charset="0"/>
              </a:rPr>
            </a:br>
            <a:endParaRPr lang="en-GB" sz="5400" cap="smal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F3DAE84-C6C3-4076-901C-7F00726D78CC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48" y="4327269"/>
            <a:ext cx="4457361" cy="223571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257" y="4243030"/>
            <a:ext cx="315931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Une histoire de l'énergie de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De la réaction nucléaire au confinement magnétique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 Tokamak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Maths &amp;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Physique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6353" y="995963"/>
            <a:ext cx="8947767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50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E = 10 </a:t>
            </a:r>
            <a:r>
              <a:rPr lang="fr-FR" sz="32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keV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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32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v</a:t>
            </a:r>
            <a:r>
              <a:rPr lang="fr-FR" sz="3200" baseline="-250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H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= 10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6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m /s</a:t>
            </a:r>
          </a:p>
          <a:p>
            <a:pPr fontAlgn="auto">
              <a:lnSpc>
                <a:spcPct val="125000"/>
              </a:lnSpc>
              <a:defRPr/>
            </a:pPr>
            <a:endParaRPr lang="fr-FR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fontAlgn="auto">
              <a:lnSpc>
                <a:spcPct val="1250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Confiner : 1s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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boite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: 10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6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x </a:t>
            </a:r>
            <a:r>
              <a:rPr lang="fr-FR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10</a:t>
            </a:r>
            <a:r>
              <a:rPr lang="fr-FR" sz="3200" baseline="30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6</a:t>
            </a:r>
            <a:r>
              <a:rPr lang="fr-FR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x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10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6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= 10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18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m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3</a:t>
            </a:r>
            <a:endParaRPr lang="fr-FR" sz="32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636537" y="29766"/>
            <a:ext cx="7456428" cy="909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5400" cap="none" dirty="0" smtClean="0">
                <a:latin typeface="Calibri" pitchFamily="34" charset="0"/>
                <a:cs typeface="Calibri" pitchFamily="34" charset="0"/>
              </a:rPr>
              <a:t>Impératif : confinez !</a:t>
            </a:r>
            <a:endParaRPr lang="fr-FR" sz="4400" cap="none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903">
            <a:off x="664903" y="5628453"/>
            <a:ext cx="3078185" cy="1151387"/>
          </a:xfrm>
          <a:prstGeom prst="rect">
            <a:avLst/>
          </a:prstGeom>
        </p:spPr>
      </p:pic>
      <p:sp>
        <p:nvSpPr>
          <p:cNvPr id="2" name="Cube 1"/>
          <p:cNvSpPr/>
          <p:nvPr/>
        </p:nvSpPr>
        <p:spPr>
          <a:xfrm>
            <a:off x="101253" y="2848131"/>
            <a:ext cx="3792511" cy="3818930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101253" y="5703756"/>
            <a:ext cx="1009461" cy="963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1110714" y="5696262"/>
            <a:ext cx="278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 flipV="1">
            <a:off x="1065182" y="2875612"/>
            <a:ext cx="70392" cy="282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92302" y="6790897"/>
            <a:ext cx="796538" cy="37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3985813" y="2848131"/>
            <a:ext cx="0" cy="2848131"/>
          </a:xfrm>
          <a:prstGeom prst="straightConnector1">
            <a:avLst/>
          </a:prstGeom>
          <a:ln w="19050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215342" y="3814890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10</a:t>
            </a:r>
            <a:r>
              <a:rPr lang="fr-FR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6 </a:t>
            </a:r>
            <a:r>
              <a:rPr lang="fr-F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m</a:t>
            </a:r>
            <a:endParaRPr lang="fr-FR" dirty="0"/>
          </a:p>
        </p:txBody>
      </p:sp>
      <p:sp>
        <p:nvSpPr>
          <p:cNvPr id="29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42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6353" y="1892692"/>
            <a:ext cx="7864331" cy="651155"/>
            <a:chOff x="16353" y="2021028"/>
            <a:chExt cx="7864331" cy="651155"/>
          </a:xfrm>
        </p:grpSpPr>
        <p:sp>
          <p:nvSpPr>
            <p:cNvPr id="14" name="Rectangle 13"/>
            <p:cNvSpPr/>
            <p:nvPr/>
          </p:nvSpPr>
          <p:spPr>
            <a:xfrm>
              <a:off x="351726" y="2021028"/>
              <a:ext cx="1044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à coins arrondis 3"/>
            <p:cNvSpPr/>
            <p:nvPr/>
          </p:nvSpPr>
          <p:spPr>
            <a:xfrm>
              <a:off x="16353" y="2093028"/>
              <a:ext cx="7864331" cy="57915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579550" y="2806978"/>
            <a:ext cx="4428525" cy="2328794"/>
            <a:chOff x="4627676" y="2935314"/>
            <a:chExt cx="4428525" cy="2328794"/>
          </a:xfrm>
        </p:grpSpPr>
        <p:grpSp>
          <p:nvGrpSpPr>
            <p:cNvPr id="41" name="Groupe 40"/>
            <p:cNvGrpSpPr/>
            <p:nvPr/>
          </p:nvGrpSpPr>
          <p:grpSpPr>
            <a:xfrm>
              <a:off x="4627676" y="2986355"/>
              <a:ext cx="4336444" cy="2112637"/>
              <a:chOff x="4968124" y="3169860"/>
              <a:chExt cx="4336444" cy="211263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989563" y="3169860"/>
                <a:ext cx="369203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2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B = 5 T : </a:t>
                </a:r>
                <a:r>
                  <a:rPr lang="fr-FR" sz="3200" dirty="0" err="1">
                    <a:solidFill>
                      <a:prstClr val="black"/>
                    </a:solidFill>
                    <a:latin typeface="Symbol" panose="05050102010706020507" pitchFamily="18" charset="2"/>
                    <a:cs typeface="Calibri" pitchFamily="34" charset="0"/>
                    <a:sym typeface="Symbol"/>
                  </a:rPr>
                  <a:t>r</a:t>
                </a:r>
                <a:r>
                  <a:rPr lang="fr-FR" sz="3200" baseline="-25000" dirty="0" err="1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L</a:t>
                </a:r>
                <a:r>
                  <a:rPr lang="fr-FR" sz="32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 = 2 10</a:t>
                </a:r>
                <a:r>
                  <a:rPr lang="fr-FR" sz="3200" baseline="300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-3</a:t>
                </a:r>
                <a:r>
                  <a:rPr lang="fr-FR" sz="32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 m</a:t>
                </a:r>
                <a:endParaRPr lang="fr-FR" dirty="0"/>
              </a:p>
            </p:txBody>
          </p:sp>
          <p:grpSp>
            <p:nvGrpSpPr>
              <p:cNvPr id="22" name="Groupe 21"/>
              <p:cNvGrpSpPr/>
              <p:nvPr/>
            </p:nvGrpSpPr>
            <p:grpSpPr>
              <a:xfrm>
                <a:off x="5248443" y="4004340"/>
                <a:ext cx="2923226" cy="179882"/>
                <a:chOff x="5696118" y="5516380"/>
                <a:chExt cx="2923226" cy="179882"/>
              </a:xfrm>
            </p:grpSpPr>
            <p:sp>
              <p:nvSpPr>
                <p:cNvPr id="19" name="Ellipse 18"/>
                <p:cNvSpPr/>
                <p:nvPr/>
              </p:nvSpPr>
              <p:spPr>
                <a:xfrm>
                  <a:off x="8512065" y="5516380"/>
                  <a:ext cx="107279" cy="179882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5" name="Connecteur droit 24"/>
                <p:cNvCxnSpPr/>
                <p:nvPr/>
              </p:nvCxnSpPr>
              <p:spPr>
                <a:xfrm>
                  <a:off x="5741776" y="5518010"/>
                  <a:ext cx="2838918" cy="0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/>
                <p:cNvCxnSpPr/>
                <p:nvPr/>
              </p:nvCxnSpPr>
              <p:spPr>
                <a:xfrm>
                  <a:off x="5736311" y="5694231"/>
                  <a:ext cx="2838918" cy="0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Ellipse 26"/>
                <p:cNvSpPr/>
                <p:nvPr/>
              </p:nvSpPr>
              <p:spPr>
                <a:xfrm>
                  <a:off x="5696118" y="5516380"/>
                  <a:ext cx="107279" cy="179882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32" name="Connecteur droit avec flèche 31"/>
              <p:cNvCxnSpPr/>
              <p:nvPr/>
            </p:nvCxnSpPr>
            <p:spPr>
              <a:xfrm flipH="1" flipV="1">
                <a:off x="5288636" y="4243799"/>
                <a:ext cx="2847600" cy="0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6349663" y="4241769"/>
                <a:ext cx="7168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10</a:t>
                </a:r>
                <a:r>
                  <a:rPr lang="fr-FR" baseline="300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6 </a:t>
                </a:r>
                <a:r>
                  <a:rPr lang="fr-FR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m</a:t>
                </a:r>
                <a:endParaRPr lang="fr-FR" dirty="0"/>
              </a:p>
            </p:txBody>
          </p:sp>
          <p:cxnSp>
            <p:nvCxnSpPr>
              <p:cNvPr id="33" name="Connecteur droit avec flèche 32"/>
              <p:cNvCxnSpPr/>
              <p:nvPr/>
            </p:nvCxnSpPr>
            <p:spPr>
              <a:xfrm>
                <a:off x="8212498" y="3786116"/>
                <a:ext cx="0" cy="21344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 flipH="1" flipV="1">
                <a:off x="8241854" y="4180161"/>
                <a:ext cx="781" cy="30596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>
                <a:off x="8285969" y="3902864"/>
                <a:ext cx="5212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1</a:t>
                </a:r>
                <a:r>
                  <a:rPr lang="fr-FR" baseline="300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 </a:t>
                </a:r>
                <a:r>
                  <a:rPr lang="fr-FR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m</a:t>
                </a:r>
                <a:endParaRPr lang="fr-FR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968124" y="4697722"/>
                <a:ext cx="43364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2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tube : 10</a:t>
                </a:r>
                <a:r>
                  <a:rPr lang="fr-FR" sz="3200" baseline="300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6</a:t>
                </a:r>
                <a:r>
                  <a:rPr lang="fr-FR" sz="32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 </a:t>
                </a:r>
                <a:r>
                  <a:rPr lang="fr-FR" sz="28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x </a:t>
                </a:r>
                <a:r>
                  <a:rPr lang="fr-FR" sz="32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1 </a:t>
                </a:r>
                <a:r>
                  <a:rPr lang="fr-FR" sz="28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x </a:t>
                </a:r>
                <a:r>
                  <a:rPr lang="fr-FR" sz="32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1</a:t>
                </a:r>
                <a:r>
                  <a:rPr lang="fr-FR" sz="3200" baseline="300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 </a:t>
                </a:r>
                <a:r>
                  <a:rPr lang="fr-FR" sz="32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= </a:t>
                </a:r>
                <a:r>
                  <a:rPr lang="fr-FR" sz="32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10</a:t>
                </a:r>
                <a:r>
                  <a:rPr lang="fr-FR" sz="3200" baseline="30000" dirty="0" smtClean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6 </a:t>
                </a:r>
                <a:r>
                  <a:rPr lang="fr-FR" sz="32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m</a:t>
                </a:r>
                <a:r>
                  <a:rPr lang="fr-FR" sz="3200" baseline="30000" dirty="0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3</a:t>
                </a:r>
                <a:endParaRPr lang="fr-FR" dirty="0"/>
              </a:p>
            </p:txBody>
          </p:sp>
        </p:grpSp>
        <p:sp>
          <p:nvSpPr>
            <p:cNvPr id="30" name="Rectangle à coins arrondis 29"/>
            <p:cNvSpPr/>
            <p:nvPr/>
          </p:nvSpPr>
          <p:spPr>
            <a:xfrm>
              <a:off x="4649115" y="2935314"/>
              <a:ext cx="4407086" cy="232879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4486507" y="5325433"/>
            <a:ext cx="8947767" cy="1273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50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Tore : rayon R = 5 m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fontAlgn="auto">
              <a:lnSpc>
                <a:spcPct val="1250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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10 </a:t>
            </a:r>
            <a:r>
              <a:rPr lang="fr-FR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x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10 </a:t>
            </a:r>
            <a:r>
              <a:rPr lang="fr-FR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x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10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10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3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m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3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4321566" y="5440327"/>
            <a:ext cx="4407086" cy="11914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16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424059" y="29766"/>
            <a:ext cx="7362287" cy="909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4400" cap="none" dirty="0" err="1" smtClean="0">
                <a:latin typeface="Calibri" pitchFamily="34" charset="0"/>
                <a:cs typeface="Calibri" pitchFamily="34" charset="0"/>
              </a:rPr>
              <a:t>Courcircuiter</a:t>
            </a:r>
            <a:r>
              <a:rPr lang="fr-FR" sz="4400" cap="none" dirty="0" smtClean="0">
                <a:latin typeface="Calibri" pitchFamily="34" charset="0"/>
                <a:cs typeface="Calibri" pitchFamily="34" charset="0"/>
              </a:rPr>
              <a:t> la dérive en </a:t>
            </a:r>
            <a:r>
              <a:rPr lang="fr-FR" sz="4400" cap="none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B</a:t>
            </a:r>
            <a:endParaRPr lang="fr-FR" sz="3600" cap="none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H="1">
            <a:off x="1235242" y="4010526"/>
            <a:ext cx="0" cy="26565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4029978" y="3882189"/>
            <a:ext cx="0" cy="1456604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rot="10800000" flipH="1" flipV="1">
            <a:off x="4029978" y="5044559"/>
            <a:ext cx="0" cy="1456604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09201" y="4106253"/>
            <a:ext cx="1151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électrons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029978" y="5661694"/>
            <a:ext cx="61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713707" y="4927812"/>
            <a:ext cx="17876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10</a:t>
            </a:r>
            <a:r>
              <a:rPr lang="fr-FR" sz="24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m / s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Forme libre 30"/>
          <p:cNvSpPr/>
          <p:nvPr/>
        </p:nvSpPr>
        <p:spPr>
          <a:xfrm>
            <a:off x="438150" y="4152900"/>
            <a:ext cx="2478465" cy="2628900"/>
          </a:xfrm>
          <a:custGeom>
            <a:avLst/>
            <a:gdLst>
              <a:gd name="connsiteX0" fmla="*/ 2343150 w 2478465"/>
              <a:gd name="connsiteY0" fmla="*/ 190687 h 2629087"/>
              <a:gd name="connsiteX1" fmla="*/ 2324100 w 2478465"/>
              <a:gd name="connsiteY1" fmla="*/ 19237 h 2629087"/>
              <a:gd name="connsiteX2" fmla="*/ 2266950 w 2478465"/>
              <a:gd name="connsiteY2" fmla="*/ 187 h 2629087"/>
              <a:gd name="connsiteX3" fmla="*/ 1866900 w 2478465"/>
              <a:gd name="connsiteY3" fmla="*/ 38287 h 2629087"/>
              <a:gd name="connsiteX4" fmla="*/ 1752600 w 2478465"/>
              <a:gd name="connsiteY4" fmla="*/ 95437 h 2629087"/>
              <a:gd name="connsiteX5" fmla="*/ 1638300 w 2478465"/>
              <a:gd name="connsiteY5" fmla="*/ 133537 h 2629087"/>
              <a:gd name="connsiteX6" fmla="*/ 1524000 w 2478465"/>
              <a:gd name="connsiteY6" fmla="*/ 190687 h 2629087"/>
              <a:gd name="connsiteX7" fmla="*/ 1390650 w 2478465"/>
              <a:gd name="connsiteY7" fmla="*/ 57337 h 2629087"/>
              <a:gd name="connsiteX8" fmla="*/ 1333500 w 2478465"/>
              <a:gd name="connsiteY8" fmla="*/ 38287 h 2629087"/>
              <a:gd name="connsiteX9" fmla="*/ 1200150 w 2478465"/>
              <a:gd name="connsiteY9" fmla="*/ 95437 h 2629087"/>
              <a:gd name="connsiteX10" fmla="*/ 1143000 w 2478465"/>
              <a:gd name="connsiteY10" fmla="*/ 114487 h 2629087"/>
              <a:gd name="connsiteX11" fmla="*/ 1085850 w 2478465"/>
              <a:gd name="connsiteY11" fmla="*/ 152587 h 2629087"/>
              <a:gd name="connsiteX12" fmla="*/ 971550 w 2478465"/>
              <a:gd name="connsiteY12" fmla="*/ 190687 h 2629087"/>
              <a:gd name="connsiteX13" fmla="*/ 571500 w 2478465"/>
              <a:gd name="connsiteY13" fmla="*/ 171637 h 2629087"/>
              <a:gd name="connsiteX14" fmla="*/ 342900 w 2478465"/>
              <a:gd name="connsiteY14" fmla="*/ 133537 h 2629087"/>
              <a:gd name="connsiteX15" fmla="*/ 209550 w 2478465"/>
              <a:gd name="connsiteY15" fmla="*/ 152587 h 2629087"/>
              <a:gd name="connsiteX16" fmla="*/ 95250 w 2478465"/>
              <a:gd name="connsiteY16" fmla="*/ 190687 h 2629087"/>
              <a:gd name="connsiteX17" fmla="*/ 57150 w 2478465"/>
              <a:gd name="connsiteY17" fmla="*/ 247837 h 2629087"/>
              <a:gd name="connsiteX18" fmla="*/ 19050 w 2478465"/>
              <a:gd name="connsiteY18" fmla="*/ 381187 h 2629087"/>
              <a:gd name="connsiteX19" fmla="*/ 38100 w 2478465"/>
              <a:gd name="connsiteY19" fmla="*/ 552637 h 2629087"/>
              <a:gd name="connsiteX20" fmla="*/ 152400 w 2478465"/>
              <a:gd name="connsiteY20" fmla="*/ 666937 h 2629087"/>
              <a:gd name="connsiteX21" fmla="*/ 190500 w 2478465"/>
              <a:gd name="connsiteY21" fmla="*/ 724087 h 2629087"/>
              <a:gd name="connsiteX22" fmla="*/ 209550 w 2478465"/>
              <a:gd name="connsiteY22" fmla="*/ 800287 h 2629087"/>
              <a:gd name="connsiteX23" fmla="*/ 171450 w 2478465"/>
              <a:gd name="connsiteY23" fmla="*/ 895537 h 2629087"/>
              <a:gd name="connsiteX24" fmla="*/ 133350 w 2478465"/>
              <a:gd name="connsiteY24" fmla="*/ 971737 h 2629087"/>
              <a:gd name="connsiteX25" fmla="*/ 57150 w 2478465"/>
              <a:gd name="connsiteY25" fmla="*/ 1105087 h 2629087"/>
              <a:gd name="connsiteX26" fmla="*/ 0 w 2478465"/>
              <a:gd name="connsiteY26" fmla="*/ 1257487 h 2629087"/>
              <a:gd name="connsiteX27" fmla="*/ 95250 w 2478465"/>
              <a:gd name="connsiteY27" fmla="*/ 1428937 h 2629087"/>
              <a:gd name="connsiteX28" fmla="*/ 171450 w 2478465"/>
              <a:gd name="connsiteY28" fmla="*/ 1447987 h 2629087"/>
              <a:gd name="connsiteX29" fmla="*/ 342900 w 2478465"/>
              <a:gd name="connsiteY29" fmla="*/ 1505137 h 2629087"/>
              <a:gd name="connsiteX30" fmla="*/ 457200 w 2478465"/>
              <a:gd name="connsiteY30" fmla="*/ 1543237 h 2629087"/>
              <a:gd name="connsiteX31" fmla="*/ 514350 w 2478465"/>
              <a:gd name="connsiteY31" fmla="*/ 1524187 h 2629087"/>
              <a:gd name="connsiteX32" fmla="*/ 704850 w 2478465"/>
              <a:gd name="connsiteY32" fmla="*/ 1676587 h 2629087"/>
              <a:gd name="connsiteX33" fmla="*/ 781050 w 2478465"/>
              <a:gd name="connsiteY33" fmla="*/ 1752787 h 2629087"/>
              <a:gd name="connsiteX34" fmla="*/ 838200 w 2478465"/>
              <a:gd name="connsiteY34" fmla="*/ 1809937 h 2629087"/>
              <a:gd name="connsiteX35" fmla="*/ 914400 w 2478465"/>
              <a:gd name="connsiteY35" fmla="*/ 1848037 h 2629087"/>
              <a:gd name="connsiteX36" fmla="*/ 1028700 w 2478465"/>
              <a:gd name="connsiteY36" fmla="*/ 1981387 h 2629087"/>
              <a:gd name="connsiteX37" fmla="*/ 1085850 w 2478465"/>
              <a:gd name="connsiteY37" fmla="*/ 2019487 h 2629087"/>
              <a:gd name="connsiteX38" fmla="*/ 1123950 w 2478465"/>
              <a:gd name="connsiteY38" fmla="*/ 2076637 h 2629087"/>
              <a:gd name="connsiteX39" fmla="*/ 1238250 w 2478465"/>
              <a:gd name="connsiteY39" fmla="*/ 2190937 h 2629087"/>
              <a:gd name="connsiteX40" fmla="*/ 1295400 w 2478465"/>
              <a:gd name="connsiteY40" fmla="*/ 2267137 h 2629087"/>
              <a:gd name="connsiteX41" fmla="*/ 1333500 w 2478465"/>
              <a:gd name="connsiteY41" fmla="*/ 2324287 h 2629087"/>
              <a:gd name="connsiteX42" fmla="*/ 1447800 w 2478465"/>
              <a:gd name="connsiteY42" fmla="*/ 2419537 h 2629087"/>
              <a:gd name="connsiteX43" fmla="*/ 1504950 w 2478465"/>
              <a:gd name="connsiteY43" fmla="*/ 2476687 h 2629087"/>
              <a:gd name="connsiteX44" fmla="*/ 1562100 w 2478465"/>
              <a:gd name="connsiteY44" fmla="*/ 2495737 h 2629087"/>
              <a:gd name="connsiteX45" fmla="*/ 1619250 w 2478465"/>
              <a:gd name="connsiteY45" fmla="*/ 2533837 h 2629087"/>
              <a:gd name="connsiteX46" fmla="*/ 1695450 w 2478465"/>
              <a:gd name="connsiteY46" fmla="*/ 2571937 h 2629087"/>
              <a:gd name="connsiteX47" fmla="*/ 1752600 w 2478465"/>
              <a:gd name="connsiteY47" fmla="*/ 2610037 h 2629087"/>
              <a:gd name="connsiteX48" fmla="*/ 1828800 w 2478465"/>
              <a:gd name="connsiteY48" fmla="*/ 2629087 h 2629087"/>
              <a:gd name="connsiteX49" fmla="*/ 2057400 w 2478465"/>
              <a:gd name="connsiteY49" fmla="*/ 2610037 h 2629087"/>
              <a:gd name="connsiteX50" fmla="*/ 2133600 w 2478465"/>
              <a:gd name="connsiteY50" fmla="*/ 2514787 h 2629087"/>
              <a:gd name="connsiteX51" fmla="*/ 2247900 w 2478465"/>
              <a:gd name="connsiteY51" fmla="*/ 2457637 h 2629087"/>
              <a:gd name="connsiteX52" fmla="*/ 2457450 w 2478465"/>
              <a:gd name="connsiteY52" fmla="*/ 2381437 h 2629087"/>
              <a:gd name="connsiteX53" fmla="*/ 2476500 w 2478465"/>
              <a:gd name="connsiteY53" fmla="*/ 2324287 h 2629087"/>
              <a:gd name="connsiteX54" fmla="*/ 2476500 w 2478465"/>
              <a:gd name="connsiteY54" fmla="*/ 2190937 h 2629087"/>
              <a:gd name="connsiteX0" fmla="*/ 2343150 w 2478465"/>
              <a:gd name="connsiteY0" fmla="*/ 195544 h 2633944"/>
              <a:gd name="connsiteX1" fmla="*/ 2324100 w 2478465"/>
              <a:gd name="connsiteY1" fmla="*/ 24094 h 2633944"/>
              <a:gd name="connsiteX2" fmla="*/ 2266950 w 2478465"/>
              <a:gd name="connsiteY2" fmla="*/ 5044 h 2633944"/>
              <a:gd name="connsiteX3" fmla="*/ 1752600 w 2478465"/>
              <a:gd name="connsiteY3" fmla="*/ 100294 h 2633944"/>
              <a:gd name="connsiteX4" fmla="*/ 1638300 w 2478465"/>
              <a:gd name="connsiteY4" fmla="*/ 138394 h 2633944"/>
              <a:gd name="connsiteX5" fmla="*/ 1524000 w 2478465"/>
              <a:gd name="connsiteY5" fmla="*/ 195544 h 2633944"/>
              <a:gd name="connsiteX6" fmla="*/ 1390650 w 2478465"/>
              <a:gd name="connsiteY6" fmla="*/ 62194 h 2633944"/>
              <a:gd name="connsiteX7" fmla="*/ 1333500 w 2478465"/>
              <a:gd name="connsiteY7" fmla="*/ 43144 h 2633944"/>
              <a:gd name="connsiteX8" fmla="*/ 1200150 w 2478465"/>
              <a:gd name="connsiteY8" fmla="*/ 100294 h 2633944"/>
              <a:gd name="connsiteX9" fmla="*/ 1143000 w 2478465"/>
              <a:gd name="connsiteY9" fmla="*/ 119344 h 2633944"/>
              <a:gd name="connsiteX10" fmla="*/ 1085850 w 2478465"/>
              <a:gd name="connsiteY10" fmla="*/ 157444 h 2633944"/>
              <a:gd name="connsiteX11" fmla="*/ 971550 w 2478465"/>
              <a:gd name="connsiteY11" fmla="*/ 195544 h 2633944"/>
              <a:gd name="connsiteX12" fmla="*/ 571500 w 2478465"/>
              <a:gd name="connsiteY12" fmla="*/ 176494 h 2633944"/>
              <a:gd name="connsiteX13" fmla="*/ 342900 w 2478465"/>
              <a:gd name="connsiteY13" fmla="*/ 138394 h 2633944"/>
              <a:gd name="connsiteX14" fmla="*/ 209550 w 2478465"/>
              <a:gd name="connsiteY14" fmla="*/ 157444 h 2633944"/>
              <a:gd name="connsiteX15" fmla="*/ 95250 w 2478465"/>
              <a:gd name="connsiteY15" fmla="*/ 195544 h 2633944"/>
              <a:gd name="connsiteX16" fmla="*/ 57150 w 2478465"/>
              <a:gd name="connsiteY16" fmla="*/ 252694 h 2633944"/>
              <a:gd name="connsiteX17" fmla="*/ 19050 w 2478465"/>
              <a:gd name="connsiteY17" fmla="*/ 386044 h 2633944"/>
              <a:gd name="connsiteX18" fmla="*/ 38100 w 2478465"/>
              <a:gd name="connsiteY18" fmla="*/ 557494 h 2633944"/>
              <a:gd name="connsiteX19" fmla="*/ 152400 w 2478465"/>
              <a:gd name="connsiteY19" fmla="*/ 671794 h 2633944"/>
              <a:gd name="connsiteX20" fmla="*/ 190500 w 2478465"/>
              <a:gd name="connsiteY20" fmla="*/ 728944 h 2633944"/>
              <a:gd name="connsiteX21" fmla="*/ 209550 w 2478465"/>
              <a:gd name="connsiteY21" fmla="*/ 805144 h 2633944"/>
              <a:gd name="connsiteX22" fmla="*/ 171450 w 2478465"/>
              <a:gd name="connsiteY22" fmla="*/ 900394 h 2633944"/>
              <a:gd name="connsiteX23" fmla="*/ 133350 w 2478465"/>
              <a:gd name="connsiteY23" fmla="*/ 976594 h 2633944"/>
              <a:gd name="connsiteX24" fmla="*/ 57150 w 2478465"/>
              <a:gd name="connsiteY24" fmla="*/ 1109944 h 2633944"/>
              <a:gd name="connsiteX25" fmla="*/ 0 w 2478465"/>
              <a:gd name="connsiteY25" fmla="*/ 1262344 h 2633944"/>
              <a:gd name="connsiteX26" fmla="*/ 95250 w 2478465"/>
              <a:gd name="connsiteY26" fmla="*/ 1433794 h 2633944"/>
              <a:gd name="connsiteX27" fmla="*/ 171450 w 2478465"/>
              <a:gd name="connsiteY27" fmla="*/ 1452844 h 2633944"/>
              <a:gd name="connsiteX28" fmla="*/ 342900 w 2478465"/>
              <a:gd name="connsiteY28" fmla="*/ 1509994 h 2633944"/>
              <a:gd name="connsiteX29" fmla="*/ 457200 w 2478465"/>
              <a:gd name="connsiteY29" fmla="*/ 1548094 h 2633944"/>
              <a:gd name="connsiteX30" fmla="*/ 514350 w 2478465"/>
              <a:gd name="connsiteY30" fmla="*/ 1529044 h 2633944"/>
              <a:gd name="connsiteX31" fmla="*/ 704850 w 2478465"/>
              <a:gd name="connsiteY31" fmla="*/ 1681444 h 2633944"/>
              <a:gd name="connsiteX32" fmla="*/ 781050 w 2478465"/>
              <a:gd name="connsiteY32" fmla="*/ 1757644 h 2633944"/>
              <a:gd name="connsiteX33" fmla="*/ 838200 w 2478465"/>
              <a:gd name="connsiteY33" fmla="*/ 1814794 h 2633944"/>
              <a:gd name="connsiteX34" fmla="*/ 914400 w 2478465"/>
              <a:gd name="connsiteY34" fmla="*/ 1852894 h 2633944"/>
              <a:gd name="connsiteX35" fmla="*/ 1028700 w 2478465"/>
              <a:gd name="connsiteY35" fmla="*/ 1986244 h 2633944"/>
              <a:gd name="connsiteX36" fmla="*/ 1085850 w 2478465"/>
              <a:gd name="connsiteY36" fmla="*/ 2024344 h 2633944"/>
              <a:gd name="connsiteX37" fmla="*/ 1123950 w 2478465"/>
              <a:gd name="connsiteY37" fmla="*/ 2081494 h 2633944"/>
              <a:gd name="connsiteX38" fmla="*/ 1238250 w 2478465"/>
              <a:gd name="connsiteY38" fmla="*/ 2195794 h 2633944"/>
              <a:gd name="connsiteX39" fmla="*/ 1295400 w 2478465"/>
              <a:gd name="connsiteY39" fmla="*/ 2271994 h 2633944"/>
              <a:gd name="connsiteX40" fmla="*/ 1333500 w 2478465"/>
              <a:gd name="connsiteY40" fmla="*/ 2329144 h 2633944"/>
              <a:gd name="connsiteX41" fmla="*/ 1447800 w 2478465"/>
              <a:gd name="connsiteY41" fmla="*/ 2424394 h 2633944"/>
              <a:gd name="connsiteX42" fmla="*/ 1504950 w 2478465"/>
              <a:gd name="connsiteY42" fmla="*/ 2481544 h 2633944"/>
              <a:gd name="connsiteX43" fmla="*/ 1562100 w 2478465"/>
              <a:gd name="connsiteY43" fmla="*/ 2500594 h 2633944"/>
              <a:gd name="connsiteX44" fmla="*/ 1619250 w 2478465"/>
              <a:gd name="connsiteY44" fmla="*/ 2538694 h 2633944"/>
              <a:gd name="connsiteX45" fmla="*/ 1695450 w 2478465"/>
              <a:gd name="connsiteY45" fmla="*/ 2576794 h 2633944"/>
              <a:gd name="connsiteX46" fmla="*/ 1752600 w 2478465"/>
              <a:gd name="connsiteY46" fmla="*/ 2614894 h 2633944"/>
              <a:gd name="connsiteX47" fmla="*/ 1828800 w 2478465"/>
              <a:gd name="connsiteY47" fmla="*/ 2633944 h 2633944"/>
              <a:gd name="connsiteX48" fmla="*/ 2057400 w 2478465"/>
              <a:gd name="connsiteY48" fmla="*/ 2614894 h 2633944"/>
              <a:gd name="connsiteX49" fmla="*/ 2133600 w 2478465"/>
              <a:gd name="connsiteY49" fmla="*/ 2519644 h 2633944"/>
              <a:gd name="connsiteX50" fmla="*/ 2247900 w 2478465"/>
              <a:gd name="connsiteY50" fmla="*/ 2462494 h 2633944"/>
              <a:gd name="connsiteX51" fmla="*/ 2457450 w 2478465"/>
              <a:gd name="connsiteY51" fmla="*/ 2386294 h 2633944"/>
              <a:gd name="connsiteX52" fmla="*/ 2476500 w 2478465"/>
              <a:gd name="connsiteY52" fmla="*/ 2329144 h 2633944"/>
              <a:gd name="connsiteX53" fmla="*/ 2476500 w 2478465"/>
              <a:gd name="connsiteY53" fmla="*/ 2195794 h 2633944"/>
              <a:gd name="connsiteX0" fmla="*/ 2343150 w 2478465"/>
              <a:gd name="connsiteY0" fmla="*/ 190500 h 2628900"/>
              <a:gd name="connsiteX1" fmla="*/ 2324100 w 2478465"/>
              <a:gd name="connsiteY1" fmla="*/ 19050 h 2628900"/>
              <a:gd name="connsiteX2" fmla="*/ 2266950 w 2478465"/>
              <a:gd name="connsiteY2" fmla="*/ 0 h 2628900"/>
              <a:gd name="connsiteX3" fmla="*/ 1991948 w 2478465"/>
              <a:gd name="connsiteY3" fmla="*/ 9933 h 2628900"/>
              <a:gd name="connsiteX4" fmla="*/ 1752600 w 2478465"/>
              <a:gd name="connsiteY4" fmla="*/ 95250 h 2628900"/>
              <a:gd name="connsiteX5" fmla="*/ 1638300 w 2478465"/>
              <a:gd name="connsiteY5" fmla="*/ 133350 h 2628900"/>
              <a:gd name="connsiteX6" fmla="*/ 1524000 w 2478465"/>
              <a:gd name="connsiteY6" fmla="*/ 190500 h 2628900"/>
              <a:gd name="connsiteX7" fmla="*/ 1390650 w 2478465"/>
              <a:gd name="connsiteY7" fmla="*/ 57150 h 2628900"/>
              <a:gd name="connsiteX8" fmla="*/ 1333500 w 2478465"/>
              <a:gd name="connsiteY8" fmla="*/ 38100 h 2628900"/>
              <a:gd name="connsiteX9" fmla="*/ 1200150 w 2478465"/>
              <a:gd name="connsiteY9" fmla="*/ 95250 h 2628900"/>
              <a:gd name="connsiteX10" fmla="*/ 1143000 w 2478465"/>
              <a:gd name="connsiteY10" fmla="*/ 114300 h 2628900"/>
              <a:gd name="connsiteX11" fmla="*/ 1085850 w 2478465"/>
              <a:gd name="connsiteY11" fmla="*/ 152400 h 2628900"/>
              <a:gd name="connsiteX12" fmla="*/ 971550 w 2478465"/>
              <a:gd name="connsiteY12" fmla="*/ 190500 h 2628900"/>
              <a:gd name="connsiteX13" fmla="*/ 571500 w 2478465"/>
              <a:gd name="connsiteY13" fmla="*/ 171450 h 2628900"/>
              <a:gd name="connsiteX14" fmla="*/ 342900 w 2478465"/>
              <a:gd name="connsiteY14" fmla="*/ 133350 h 2628900"/>
              <a:gd name="connsiteX15" fmla="*/ 209550 w 2478465"/>
              <a:gd name="connsiteY15" fmla="*/ 152400 h 2628900"/>
              <a:gd name="connsiteX16" fmla="*/ 95250 w 2478465"/>
              <a:gd name="connsiteY16" fmla="*/ 190500 h 2628900"/>
              <a:gd name="connsiteX17" fmla="*/ 57150 w 2478465"/>
              <a:gd name="connsiteY17" fmla="*/ 247650 h 2628900"/>
              <a:gd name="connsiteX18" fmla="*/ 19050 w 2478465"/>
              <a:gd name="connsiteY18" fmla="*/ 381000 h 2628900"/>
              <a:gd name="connsiteX19" fmla="*/ 38100 w 2478465"/>
              <a:gd name="connsiteY19" fmla="*/ 552450 h 2628900"/>
              <a:gd name="connsiteX20" fmla="*/ 152400 w 2478465"/>
              <a:gd name="connsiteY20" fmla="*/ 666750 h 2628900"/>
              <a:gd name="connsiteX21" fmla="*/ 190500 w 2478465"/>
              <a:gd name="connsiteY21" fmla="*/ 723900 h 2628900"/>
              <a:gd name="connsiteX22" fmla="*/ 209550 w 2478465"/>
              <a:gd name="connsiteY22" fmla="*/ 800100 h 2628900"/>
              <a:gd name="connsiteX23" fmla="*/ 171450 w 2478465"/>
              <a:gd name="connsiteY23" fmla="*/ 895350 h 2628900"/>
              <a:gd name="connsiteX24" fmla="*/ 133350 w 2478465"/>
              <a:gd name="connsiteY24" fmla="*/ 971550 h 2628900"/>
              <a:gd name="connsiteX25" fmla="*/ 57150 w 2478465"/>
              <a:gd name="connsiteY25" fmla="*/ 1104900 h 2628900"/>
              <a:gd name="connsiteX26" fmla="*/ 0 w 2478465"/>
              <a:gd name="connsiteY26" fmla="*/ 1257300 h 2628900"/>
              <a:gd name="connsiteX27" fmla="*/ 95250 w 2478465"/>
              <a:gd name="connsiteY27" fmla="*/ 1428750 h 2628900"/>
              <a:gd name="connsiteX28" fmla="*/ 171450 w 2478465"/>
              <a:gd name="connsiteY28" fmla="*/ 1447800 h 2628900"/>
              <a:gd name="connsiteX29" fmla="*/ 342900 w 2478465"/>
              <a:gd name="connsiteY29" fmla="*/ 1504950 h 2628900"/>
              <a:gd name="connsiteX30" fmla="*/ 457200 w 2478465"/>
              <a:gd name="connsiteY30" fmla="*/ 1543050 h 2628900"/>
              <a:gd name="connsiteX31" fmla="*/ 514350 w 2478465"/>
              <a:gd name="connsiteY31" fmla="*/ 1524000 h 2628900"/>
              <a:gd name="connsiteX32" fmla="*/ 704850 w 2478465"/>
              <a:gd name="connsiteY32" fmla="*/ 1676400 h 2628900"/>
              <a:gd name="connsiteX33" fmla="*/ 781050 w 2478465"/>
              <a:gd name="connsiteY33" fmla="*/ 1752600 h 2628900"/>
              <a:gd name="connsiteX34" fmla="*/ 838200 w 2478465"/>
              <a:gd name="connsiteY34" fmla="*/ 1809750 h 2628900"/>
              <a:gd name="connsiteX35" fmla="*/ 914400 w 2478465"/>
              <a:gd name="connsiteY35" fmla="*/ 1847850 h 2628900"/>
              <a:gd name="connsiteX36" fmla="*/ 1028700 w 2478465"/>
              <a:gd name="connsiteY36" fmla="*/ 1981200 h 2628900"/>
              <a:gd name="connsiteX37" fmla="*/ 1085850 w 2478465"/>
              <a:gd name="connsiteY37" fmla="*/ 2019300 h 2628900"/>
              <a:gd name="connsiteX38" fmla="*/ 1123950 w 2478465"/>
              <a:gd name="connsiteY38" fmla="*/ 2076450 h 2628900"/>
              <a:gd name="connsiteX39" fmla="*/ 1238250 w 2478465"/>
              <a:gd name="connsiteY39" fmla="*/ 2190750 h 2628900"/>
              <a:gd name="connsiteX40" fmla="*/ 1295400 w 2478465"/>
              <a:gd name="connsiteY40" fmla="*/ 2266950 h 2628900"/>
              <a:gd name="connsiteX41" fmla="*/ 1333500 w 2478465"/>
              <a:gd name="connsiteY41" fmla="*/ 2324100 h 2628900"/>
              <a:gd name="connsiteX42" fmla="*/ 1447800 w 2478465"/>
              <a:gd name="connsiteY42" fmla="*/ 2419350 h 2628900"/>
              <a:gd name="connsiteX43" fmla="*/ 1504950 w 2478465"/>
              <a:gd name="connsiteY43" fmla="*/ 2476500 h 2628900"/>
              <a:gd name="connsiteX44" fmla="*/ 1562100 w 2478465"/>
              <a:gd name="connsiteY44" fmla="*/ 2495550 h 2628900"/>
              <a:gd name="connsiteX45" fmla="*/ 1619250 w 2478465"/>
              <a:gd name="connsiteY45" fmla="*/ 2533650 h 2628900"/>
              <a:gd name="connsiteX46" fmla="*/ 1695450 w 2478465"/>
              <a:gd name="connsiteY46" fmla="*/ 2571750 h 2628900"/>
              <a:gd name="connsiteX47" fmla="*/ 1752600 w 2478465"/>
              <a:gd name="connsiteY47" fmla="*/ 2609850 h 2628900"/>
              <a:gd name="connsiteX48" fmla="*/ 1828800 w 2478465"/>
              <a:gd name="connsiteY48" fmla="*/ 2628900 h 2628900"/>
              <a:gd name="connsiteX49" fmla="*/ 2057400 w 2478465"/>
              <a:gd name="connsiteY49" fmla="*/ 2609850 h 2628900"/>
              <a:gd name="connsiteX50" fmla="*/ 2133600 w 2478465"/>
              <a:gd name="connsiteY50" fmla="*/ 2514600 h 2628900"/>
              <a:gd name="connsiteX51" fmla="*/ 2247900 w 2478465"/>
              <a:gd name="connsiteY51" fmla="*/ 2457450 h 2628900"/>
              <a:gd name="connsiteX52" fmla="*/ 2457450 w 2478465"/>
              <a:gd name="connsiteY52" fmla="*/ 2381250 h 2628900"/>
              <a:gd name="connsiteX53" fmla="*/ 2476500 w 2478465"/>
              <a:gd name="connsiteY53" fmla="*/ 2324100 h 2628900"/>
              <a:gd name="connsiteX54" fmla="*/ 2476500 w 2478465"/>
              <a:gd name="connsiteY54" fmla="*/ 2190750 h 2628900"/>
              <a:gd name="connsiteX0" fmla="*/ 2343150 w 2478465"/>
              <a:gd name="connsiteY0" fmla="*/ 190500 h 2628900"/>
              <a:gd name="connsiteX1" fmla="*/ 2324100 w 2478465"/>
              <a:gd name="connsiteY1" fmla="*/ 19050 h 2628900"/>
              <a:gd name="connsiteX2" fmla="*/ 2266950 w 2478465"/>
              <a:gd name="connsiteY2" fmla="*/ 0 h 2628900"/>
              <a:gd name="connsiteX3" fmla="*/ 1991948 w 2478465"/>
              <a:gd name="connsiteY3" fmla="*/ 9933 h 2628900"/>
              <a:gd name="connsiteX4" fmla="*/ 1752600 w 2478465"/>
              <a:gd name="connsiteY4" fmla="*/ 95250 h 2628900"/>
              <a:gd name="connsiteX5" fmla="*/ 1638300 w 2478465"/>
              <a:gd name="connsiteY5" fmla="*/ 133350 h 2628900"/>
              <a:gd name="connsiteX6" fmla="*/ 1524000 w 2478465"/>
              <a:gd name="connsiteY6" fmla="*/ 190500 h 2628900"/>
              <a:gd name="connsiteX7" fmla="*/ 1390650 w 2478465"/>
              <a:gd name="connsiteY7" fmla="*/ 57150 h 2628900"/>
              <a:gd name="connsiteX8" fmla="*/ 1333500 w 2478465"/>
              <a:gd name="connsiteY8" fmla="*/ 38100 h 2628900"/>
              <a:gd name="connsiteX9" fmla="*/ 1200150 w 2478465"/>
              <a:gd name="connsiteY9" fmla="*/ 95250 h 2628900"/>
              <a:gd name="connsiteX10" fmla="*/ 1143000 w 2478465"/>
              <a:gd name="connsiteY10" fmla="*/ 114300 h 2628900"/>
              <a:gd name="connsiteX11" fmla="*/ 1085850 w 2478465"/>
              <a:gd name="connsiteY11" fmla="*/ 152400 h 2628900"/>
              <a:gd name="connsiteX12" fmla="*/ 971550 w 2478465"/>
              <a:gd name="connsiteY12" fmla="*/ 190500 h 2628900"/>
              <a:gd name="connsiteX13" fmla="*/ 571500 w 2478465"/>
              <a:gd name="connsiteY13" fmla="*/ 171450 h 2628900"/>
              <a:gd name="connsiteX14" fmla="*/ 342900 w 2478465"/>
              <a:gd name="connsiteY14" fmla="*/ 133350 h 2628900"/>
              <a:gd name="connsiteX15" fmla="*/ 209550 w 2478465"/>
              <a:gd name="connsiteY15" fmla="*/ 152400 h 2628900"/>
              <a:gd name="connsiteX16" fmla="*/ 95250 w 2478465"/>
              <a:gd name="connsiteY16" fmla="*/ 190500 h 2628900"/>
              <a:gd name="connsiteX17" fmla="*/ 57150 w 2478465"/>
              <a:gd name="connsiteY17" fmla="*/ 247650 h 2628900"/>
              <a:gd name="connsiteX18" fmla="*/ 19050 w 2478465"/>
              <a:gd name="connsiteY18" fmla="*/ 381000 h 2628900"/>
              <a:gd name="connsiteX19" fmla="*/ 38100 w 2478465"/>
              <a:gd name="connsiteY19" fmla="*/ 552450 h 2628900"/>
              <a:gd name="connsiteX20" fmla="*/ 152400 w 2478465"/>
              <a:gd name="connsiteY20" fmla="*/ 666750 h 2628900"/>
              <a:gd name="connsiteX21" fmla="*/ 190500 w 2478465"/>
              <a:gd name="connsiteY21" fmla="*/ 723900 h 2628900"/>
              <a:gd name="connsiteX22" fmla="*/ 209550 w 2478465"/>
              <a:gd name="connsiteY22" fmla="*/ 800100 h 2628900"/>
              <a:gd name="connsiteX23" fmla="*/ 171450 w 2478465"/>
              <a:gd name="connsiteY23" fmla="*/ 895350 h 2628900"/>
              <a:gd name="connsiteX24" fmla="*/ 133350 w 2478465"/>
              <a:gd name="connsiteY24" fmla="*/ 971550 h 2628900"/>
              <a:gd name="connsiteX25" fmla="*/ 0 w 2478465"/>
              <a:gd name="connsiteY25" fmla="*/ 1257300 h 2628900"/>
              <a:gd name="connsiteX26" fmla="*/ 95250 w 2478465"/>
              <a:gd name="connsiteY26" fmla="*/ 1428750 h 2628900"/>
              <a:gd name="connsiteX27" fmla="*/ 171450 w 2478465"/>
              <a:gd name="connsiteY27" fmla="*/ 1447800 h 2628900"/>
              <a:gd name="connsiteX28" fmla="*/ 342900 w 2478465"/>
              <a:gd name="connsiteY28" fmla="*/ 1504950 h 2628900"/>
              <a:gd name="connsiteX29" fmla="*/ 457200 w 2478465"/>
              <a:gd name="connsiteY29" fmla="*/ 1543050 h 2628900"/>
              <a:gd name="connsiteX30" fmla="*/ 514350 w 2478465"/>
              <a:gd name="connsiteY30" fmla="*/ 1524000 h 2628900"/>
              <a:gd name="connsiteX31" fmla="*/ 704850 w 2478465"/>
              <a:gd name="connsiteY31" fmla="*/ 1676400 h 2628900"/>
              <a:gd name="connsiteX32" fmla="*/ 781050 w 2478465"/>
              <a:gd name="connsiteY32" fmla="*/ 1752600 h 2628900"/>
              <a:gd name="connsiteX33" fmla="*/ 838200 w 2478465"/>
              <a:gd name="connsiteY33" fmla="*/ 1809750 h 2628900"/>
              <a:gd name="connsiteX34" fmla="*/ 914400 w 2478465"/>
              <a:gd name="connsiteY34" fmla="*/ 1847850 h 2628900"/>
              <a:gd name="connsiteX35" fmla="*/ 1028700 w 2478465"/>
              <a:gd name="connsiteY35" fmla="*/ 1981200 h 2628900"/>
              <a:gd name="connsiteX36" fmla="*/ 1085850 w 2478465"/>
              <a:gd name="connsiteY36" fmla="*/ 2019300 h 2628900"/>
              <a:gd name="connsiteX37" fmla="*/ 1123950 w 2478465"/>
              <a:gd name="connsiteY37" fmla="*/ 2076450 h 2628900"/>
              <a:gd name="connsiteX38" fmla="*/ 1238250 w 2478465"/>
              <a:gd name="connsiteY38" fmla="*/ 2190750 h 2628900"/>
              <a:gd name="connsiteX39" fmla="*/ 1295400 w 2478465"/>
              <a:gd name="connsiteY39" fmla="*/ 2266950 h 2628900"/>
              <a:gd name="connsiteX40" fmla="*/ 1333500 w 2478465"/>
              <a:gd name="connsiteY40" fmla="*/ 2324100 h 2628900"/>
              <a:gd name="connsiteX41" fmla="*/ 1447800 w 2478465"/>
              <a:gd name="connsiteY41" fmla="*/ 2419350 h 2628900"/>
              <a:gd name="connsiteX42" fmla="*/ 1504950 w 2478465"/>
              <a:gd name="connsiteY42" fmla="*/ 2476500 h 2628900"/>
              <a:gd name="connsiteX43" fmla="*/ 1562100 w 2478465"/>
              <a:gd name="connsiteY43" fmla="*/ 2495550 h 2628900"/>
              <a:gd name="connsiteX44" fmla="*/ 1619250 w 2478465"/>
              <a:gd name="connsiteY44" fmla="*/ 2533650 h 2628900"/>
              <a:gd name="connsiteX45" fmla="*/ 1695450 w 2478465"/>
              <a:gd name="connsiteY45" fmla="*/ 2571750 h 2628900"/>
              <a:gd name="connsiteX46" fmla="*/ 1752600 w 2478465"/>
              <a:gd name="connsiteY46" fmla="*/ 2609850 h 2628900"/>
              <a:gd name="connsiteX47" fmla="*/ 1828800 w 2478465"/>
              <a:gd name="connsiteY47" fmla="*/ 2628900 h 2628900"/>
              <a:gd name="connsiteX48" fmla="*/ 2057400 w 2478465"/>
              <a:gd name="connsiteY48" fmla="*/ 2609850 h 2628900"/>
              <a:gd name="connsiteX49" fmla="*/ 2133600 w 2478465"/>
              <a:gd name="connsiteY49" fmla="*/ 2514600 h 2628900"/>
              <a:gd name="connsiteX50" fmla="*/ 2247900 w 2478465"/>
              <a:gd name="connsiteY50" fmla="*/ 2457450 h 2628900"/>
              <a:gd name="connsiteX51" fmla="*/ 2457450 w 2478465"/>
              <a:gd name="connsiteY51" fmla="*/ 2381250 h 2628900"/>
              <a:gd name="connsiteX52" fmla="*/ 2476500 w 2478465"/>
              <a:gd name="connsiteY52" fmla="*/ 2324100 h 2628900"/>
              <a:gd name="connsiteX53" fmla="*/ 2476500 w 2478465"/>
              <a:gd name="connsiteY53" fmla="*/ 2190750 h 2628900"/>
              <a:gd name="connsiteX0" fmla="*/ 2343150 w 2478465"/>
              <a:gd name="connsiteY0" fmla="*/ 190500 h 2628900"/>
              <a:gd name="connsiteX1" fmla="*/ 2324100 w 2478465"/>
              <a:gd name="connsiteY1" fmla="*/ 19050 h 2628900"/>
              <a:gd name="connsiteX2" fmla="*/ 2266950 w 2478465"/>
              <a:gd name="connsiteY2" fmla="*/ 0 h 2628900"/>
              <a:gd name="connsiteX3" fmla="*/ 1991948 w 2478465"/>
              <a:gd name="connsiteY3" fmla="*/ 9933 h 2628900"/>
              <a:gd name="connsiteX4" fmla="*/ 1752600 w 2478465"/>
              <a:gd name="connsiteY4" fmla="*/ 95250 h 2628900"/>
              <a:gd name="connsiteX5" fmla="*/ 1638300 w 2478465"/>
              <a:gd name="connsiteY5" fmla="*/ 133350 h 2628900"/>
              <a:gd name="connsiteX6" fmla="*/ 1524000 w 2478465"/>
              <a:gd name="connsiteY6" fmla="*/ 190500 h 2628900"/>
              <a:gd name="connsiteX7" fmla="*/ 1390650 w 2478465"/>
              <a:gd name="connsiteY7" fmla="*/ 57150 h 2628900"/>
              <a:gd name="connsiteX8" fmla="*/ 1333500 w 2478465"/>
              <a:gd name="connsiteY8" fmla="*/ 38100 h 2628900"/>
              <a:gd name="connsiteX9" fmla="*/ 1200150 w 2478465"/>
              <a:gd name="connsiteY9" fmla="*/ 95250 h 2628900"/>
              <a:gd name="connsiteX10" fmla="*/ 1143000 w 2478465"/>
              <a:gd name="connsiteY10" fmla="*/ 114300 h 2628900"/>
              <a:gd name="connsiteX11" fmla="*/ 1085850 w 2478465"/>
              <a:gd name="connsiteY11" fmla="*/ 152400 h 2628900"/>
              <a:gd name="connsiteX12" fmla="*/ 971550 w 2478465"/>
              <a:gd name="connsiteY12" fmla="*/ 190500 h 2628900"/>
              <a:gd name="connsiteX13" fmla="*/ 571500 w 2478465"/>
              <a:gd name="connsiteY13" fmla="*/ 171450 h 2628900"/>
              <a:gd name="connsiteX14" fmla="*/ 342900 w 2478465"/>
              <a:gd name="connsiteY14" fmla="*/ 133350 h 2628900"/>
              <a:gd name="connsiteX15" fmla="*/ 209550 w 2478465"/>
              <a:gd name="connsiteY15" fmla="*/ 152400 h 2628900"/>
              <a:gd name="connsiteX16" fmla="*/ 95250 w 2478465"/>
              <a:gd name="connsiteY16" fmla="*/ 190500 h 2628900"/>
              <a:gd name="connsiteX17" fmla="*/ 57150 w 2478465"/>
              <a:gd name="connsiteY17" fmla="*/ 247650 h 2628900"/>
              <a:gd name="connsiteX18" fmla="*/ 19050 w 2478465"/>
              <a:gd name="connsiteY18" fmla="*/ 381000 h 2628900"/>
              <a:gd name="connsiteX19" fmla="*/ 38100 w 2478465"/>
              <a:gd name="connsiteY19" fmla="*/ 552450 h 2628900"/>
              <a:gd name="connsiteX20" fmla="*/ 152400 w 2478465"/>
              <a:gd name="connsiteY20" fmla="*/ 666750 h 2628900"/>
              <a:gd name="connsiteX21" fmla="*/ 190500 w 2478465"/>
              <a:gd name="connsiteY21" fmla="*/ 723900 h 2628900"/>
              <a:gd name="connsiteX22" fmla="*/ 209550 w 2478465"/>
              <a:gd name="connsiteY22" fmla="*/ 800100 h 2628900"/>
              <a:gd name="connsiteX23" fmla="*/ 171450 w 2478465"/>
              <a:gd name="connsiteY23" fmla="*/ 895350 h 2628900"/>
              <a:gd name="connsiteX24" fmla="*/ 133350 w 2478465"/>
              <a:gd name="connsiteY24" fmla="*/ 971550 h 2628900"/>
              <a:gd name="connsiteX25" fmla="*/ 0 w 2478465"/>
              <a:gd name="connsiteY25" fmla="*/ 1257300 h 2628900"/>
              <a:gd name="connsiteX26" fmla="*/ 95250 w 2478465"/>
              <a:gd name="connsiteY26" fmla="*/ 1428750 h 2628900"/>
              <a:gd name="connsiteX27" fmla="*/ 171450 w 2478465"/>
              <a:gd name="connsiteY27" fmla="*/ 1447800 h 2628900"/>
              <a:gd name="connsiteX28" fmla="*/ 342900 w 2478465"/>
              <a:gd name="connsiteY28" fmla="*/ 1504950 h 2628900"/>
              <a:gd name="connsiteX29" fmla="*/ 457200 w 2478465"/>
              <a:gd name="connsiteY29" fmla="*/ 1543050 h 2628900"/>
              <a:gd name="connsiteX30" fmla="*/ 514350 w 2478465"/>
              <a:gd name="connsiteY30" fmla="*/ 1524000 h 2628900"/>
              <a:gd name="connsiteX31" fmla="*/ 704850 w 2478465"/>
              <a:gd name="connsiteY31" fmla="*/ 1676400 h 2628900"/>
              <a:gd name="connsiteX32" fmla="*/ 781050 w 2478465"/>
              <a:gd name="connsiteY32" fmla="*/ 1752600 h 2628900"/>
              <a:gd name="connsiteX33" fmla="*/ 838200 w 2478465"/>
              <a:gd name="connsiteY33" fmla="*/ 1809750 h 2628900"/>
              <a:gd name="connsiteX34" fmla="*/ 914400 w 2478465"/>
              <a:gd name="connsiteY34" fmla="*/ 1847850 h 2628900"/>
              <a:gd name="connsiteX35" fmla="*/ 1028700 w 2478465"/>
              <a:gd name="connsiteY35" fmla="*/ 1981200 h 2628900"/>
              <a:gd name="connsiteX36" fmla="*/ 1085850 w 2478465"/>
              <a:gd name="connsiteY36" fmla="*/ 2019300 h 2628900"/>
              <a:gd name="connsiteX37" fmla="*/ 1123950 w 2478465"/>
              <a:gd name="connsiteY37" fmla="*/ 2076450 h 2628900"/>
              <a:gd name="connsiteX38" fmla="*/ 1238250 w 2478465"/>
              <a:gd name="connsiteY38" fmla="*/ 2190750 h 2628900"/>
              <a:gd name="connsiteX39" fmla="*/ 1295400 w 2478465"/>
              <a:gd name="connsiteY39" fmla="*/ 2266950 h 2628900"/>
              <a:gd name="connsiteX40" fmla="*/ 1333500 w 2478465"/>
              <a:gd name="connsiteY40" fmla="*/ 2324100 h 2628900"/>
              <a:gd name="connsiteX41" fmla="*/ 1447800 w 2478465"/>
              <a:gd name="connsiteY41" fmla="*/ 2419350 h 2628900"/>
              <a:gd name="connsiteX42" fmla="*/ 1504950 w 2478465"/>
              <a:gd name="connsiteY42" fmla="*/ 2476500 h 2628900"/>
              <a:gd name="connsiteX43" fmla="*/ 1562100 w 2478465"/>
              <a:gd name="connsiteY43" fmla="*/ 2495550 h 2628900"/>
              <a:gd name="connsiteX44" fmla="*/ 1619250 w 2478465"/>
              <a:gd name="connsiteY44" fmla="*/ 2533650 h 2628900"/>
              <a:gd name="connsiteX45" fmla="*/ 1695450 w 2478465"/>
              <a:gd name="connsiteY45" fmla="*/ 2571750 h 2628900"/>
              <a:gd name="connsiteX46" fmla="*/ 1752600 w 2478465"/>
              <a:gd name="connsiteY46" fmla="*/ 2609850 h 2628900"/>
              <a:gd name="connsiteX47" fmla="*/ 1828800 w 2478465"/>
              <a:gd name="connsiteY47" fmla="*/ 2628900 h 2628900"/>
              <a:gd name="connsiteX48" fmla="*/ 2057400 w 2478465"/>
              <a:gd name="connsiteY48" fmla="*/ 2609850 h 2628900"/>
              <a:gd name="connsiteX49" fmla="*/ 2133600 w 2478465"/>
              <a:gd name="connsiteY49" fmla="*/ 2514600 h 2628900"/>
              <a:gd name="connsiteX50" fmla="*/ 2247900 w 2478465"/>
              <a:gd name="connsiteY50" fmla="*/ 2457450 h 2628900"/>
              <a:gd name="connsiteX51" fmla="*/ 2457450 w 2478465"/>
              <a:gd name="connsiteY51" fmla="*/ 2381250 h 2628900"/>
              <a:gd name="connsiteX52" fmla="*/ 2476500 w 2478465"/>
              <a:gd name="connsiteY52" fmla="*/ 2324100 h 2628900"/>
              <a:gd name="connsiteX53" fmla="*/ 2476500 w 2478465"/>
              <a:gd name="connsiteY53" fmla="*/ 2190750 h 2628900"/>
              <a:gd name="connsiteX0" fmla="*/ 2343150 w 2478465"/>
              <a:gd name="connsiteY0" fmla="*/ 190500 h 2628900"/>
              <a:gd name="connsiteX1" fmla="*/ 2324100 w 2478465"/>
              <a:gd name="connsiteY1" fmla="*/ 19050 h 2628900"/>
              <a:gd name="connsiteX2" fmla="*/ 2266950 w 2478465"/>
              <a:gd name="connsiteY2" fmla="*/ 0 h 2628900"/>
              <a:gd name="connsiteX3" fmla="*/ 1991948 w 2478465"/>
              <a:gd name="connsiteY3" fmla="*/ 9933 h 2628900"/>
              <a:gd name="connsiteX4" fmla="*/ 1752600 w 2478465"/>
              <a:gd name="connsiteY4" fmla="*/ 95250 h 2628900"/>
              <a:gd name="connsiteX5" fmla="*/ 1638300 w 2478465"/>
              <a:gd name="connsiteY5" fmla="*/ 133350 h 2628900"/>
              <a:gd name="connsiteX6" fmla="*/ 1524000 w 2478465"/>
              <a:gd name="connsiteY6" fmla="*/ 190500 h 2628900"/>
              <a:gd name="connsiteX7" fmla="*/ 1390650 w 2478465"/>
              <a:gd name="connsiteY7" fmla="*/ 57150 h 2628900"/>
              <a:gd name="connsiteX8" fmla="*/ 1333500 w 2478465"/>
              <a:gd name="connsiteY8" fmla="*/ 38100 h 2628900"/>
              <a:gd name="connsiteX9" fmla="*/ 1200150 w 2478465"/>
              <a:gd name="connsiteY9" fmla="*/ 95250 h 2628900"/>
              <a:gd name="connsiteX10" fmla="*/ 1143000 w 2478465"/>
              <a:gd name="connsiteY10" fmla="*/ 114300 h 2628900"/>
              <a:gd name="connsiteX11" fmla="*/ 1085850 w 2478465"/>
              <a:gd name="connsiteY11" fmla="*/ 152400 h 2628900"/>
              <a:gd name="connsiteX12" fmla="*/ 971550 w 2478465"/>
              <a:gd name="connsiteY12" fmla="*/ 190500 h 2628900"/>
              <a:gd name="connsiteX13" fmla="*/ 571500 w 2478465"/>
              <a:gd name="connsiteY13" fmla="*/ 171450 h 2628900"/>
              <a:gd name="connsiteX14" fmla="*/ 342900 w 2478465"/>
              <a:gd name="connsiteY14" fmla="*/ 133350 h 2628900"/>
              <a:gd name="connsiteX15" fmla="*/ 209550 w 2478465"/>
              <a:gd name="connsiteY15" fmla="*/ 152400 h 2628900"/>
              <a:gd name="connsiteX16" fmla="*/ 95250 w 2478465"/>
              <a:gd name="connsiteY16" fmla="*/ 190500 h 2628900"/>
              <a:gd name="connsiteX17" fmla="*/ 57150 w 2478465"/>
              <a:gd name="connsiteY17" fmla="*/ 247650 h 2628900"/>
              <a:gd name="connsiteX18" fmla="*/ 19050 w 2478465"/>
              <a:gd name="connsiteY18" fmla="*/ 381000 h 2628900"/>
              <a:gd name="connsiteX19" fmla="*/ 38100 w 2478465"/>
              <a:gd name="connsiteY19" fmla="*/ 552450 h 2628900"/>
              <a:gd name="connsiteX20" fmla="*/ 152400 w 2478465"/>
              <a:gd name="connsiteY20" fmla="*/ 666750 h 2628900"/>
              <a:gd name="connsiteX21" fmla="*/ 190500 w 2478465"/>
              <a:gd name="connsiteY21" fmla="*/ 723900 h 2628900"/>
              <a:gd name="connsiteX22" fmla="*/ 209550 w 2478465"/>
              <a:gd name="connsiteY22" fmla="*/ 800100 h 2628900"/>
              <a:gd name="connsiteX23" fmla="*/ 171450 w 2478465"/>
              <a:gd name="connsiteY23" fmla="*/ 895350 h 2628900"/>
              <a:gd name="connsiteX24" fmla="*/ 133350 w 2478465"/>
              <a:gd name="connsiteY24" fmla="*/ 971550 h 2628900"/>
              <a:gd name="connsiteX25" fmla="*/ 0 w 2478465"/>
              <a:gd name="connsiteY25" fmla="*/ 1257300 h 2628900"/>
              <a:gd name="connsiteX26" fmla="*/ 95250 w 2478465"/>
              <a:gd name="connsiteY26" fmla="*/ 1428750 h 2628900"/>
              <a:gd name="connsiteX27" fmla="*/ 171450 w 2478465"/>
              <a:gd name="connsiteY27" fmla="*/ 1447800 h 2628900"/>
              <a:gd name="connsiteX28" fmla="*/ 342900 w 2478465"/>
              <a:gd name="connsiteY28" fmla="*/ 1504950 h 2628900"/>
              <a:gd name="connsiteX29" fmla="*/ 457200 w 2478465"/>
              <a:gd name="connsiteY29" fmla="*/ 1543050 h 2628900"/>
              <a:gd name="connsiteX30" fmla="*/ 514350 w 2478465"/>
              <a:gd name="connsiteY30" fmla="*/ 1524000 h 2628900"/>
              <a:gd name="connsiteX31" fmla="*/ 704850 w 2478465"/>
              <a:gd name="connsiteY31" fmla="*/ 1676400 h 2628900"/>
              <a:gd name="connsiteX32" fmla="*/ 781050 w 2478465"/>
              <a:gd name="connsiteY32" fmla="*/ 1752600 h 2628900"/>
              <a:gd name="connsiteX33" fmla="*/ 838200 w 2478465"/>
              <a:gd name="connsiteY33" fmla="*/ 1809750 h 2628900"/>
              <a:gd name="connsiteX34" fmla="*/ 914400 w 2478465"/>
              <a:gd name="connsiteY34" fmla="*/ 1847850 h 2628900"/>
              <a:gd name="connsiteX35" fmla="*/ 1028700 w 2478465"/>
              <a:gd name="connsiteY35" fmla="*/ 1981200 h 2628900"/>
              <a:gd name="connsiteX36" fmla="*/ 1085850 w 2478465"/>
              <a:gd name="connsiteY36" fmla="*/ 2019300 h 2628900"/>
              <a:gd name="connsiteX37" fmla="*/ 1123950 w 2478465"/>
              <a:gd name="connsiteY37" fmla="*/ 2076450 h 2628900"/>
              <a:gd name="connsiteX38" fmla="*/ 1238250 w 2478465"/>
              <a:gd name="connsiteY38" fmla="*/ 2190750 h 2628900"/>
              <a:gd name="connsiteX39" fmla="*/ 1295400 w 2478465"/>
              <a:gd name="connsiteY39" fmla="*/ 2266950 h 2628900"/>
              <a:gd name="connsiteX40" fmla="*/ 1333500 w 2478465"/>
              <a:gd name="connsiteY40" fmla="*/ 2324100 h 2628900"/>
              <a:gd name="connsiteX41" fmla="*/ 1447800 w 2478465"/>
              <a:gd name="connsiteY41" fmla="*/ 2419350 h 2628900"/>
              <a:gd name="connsiteX42" fmla="*/ 1504950 w 2478465"/>
              <a:gd name="connsiteY42" fmla="*/ 2476500 h 2628900"/>
              <a:gd name="connsiteX43" fmla="*/ 1562100 w 2478465"/>
              <a:gd name="connsiteY43" fmla="*/ 2495550 h 2628900"/>
              <a:gd name="connsiteX44" fmla="*/ 1619250 w 2478465"/>
              <a:gd name="connsiteY44" fmla="*/ 2533650 h 2628900"/>
              <a:gd name="connsiteX45" fmla="*/ 1695450 w 2478465"/>
              <a:gd name="connsiteY45" fmla="*/ 2571750 h 2628900"/>
              <a:gd name="connsiteX46" fmla="*/ 1752600 w 2478465"/>
              <a:gd name="connsiteY46" fmla="*/ 2609850 h 2628900"/>
              <a:gd name="connsiteX47" fmla="*/ 1828800 w 2478465"/>
              <a:gd name="connsiteY47" fmla="*/ 2628900 h 2628900"/>
              <a:gd name="connsiteX48" fmla="*/ 2057400 w 2478465"/>
              <a:gd name="connsiteY48" fmla="*/ 2609850 h 2628900"/>
              <a:gd name="connsiteX49" fmla="*/ 2133600 w 2478465"/>
              <a:gd name="connsiteY49" fmla="*/ 2514600 h 2628900"/>
              <a:gd name="connsiteX50" fmla="*/ 2247900 w 2478465"/>
              <a:gd name="connsiteY50" fmla="*/ 2457450 h 2628900"/>
              <a:gd name="connsiteX51" fmla="*/ 2457450 w 2478465"/>
              <a:gd name="connsiteY51" fmla="*/ 2381250 h 2628900"/>
              <a:gd name="connsiteX52" fmla="*/ 2476500 w 2478465"/>
              <a:gd name="connsiteY52" fmla="*/ 2324100 h 2628900"/>
              <a:gd name="connsiteX53" fmla="*/ 2476500 w 2478465"/>
              <a:gd name="connsiteY53" fmla="*/ 219075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478465" h="2628900">
                <a:moveTo>
                  <a:pt x="2343150" y="190500"/>
                </a:moveTo>
                <a:cubicBezTo>
                  <a:pt x="2336800" y="133350"/>
                  <a:pt x="2345456" y="72439"/>
                  <a:pt x="2324100" y="19050"/>
                </a:cubicBezTo>
                <a:cubicBezTo>
                  <a:pt x="2316642" y="406"/>
                  <a:pt x="2322309" y="1519"/>
                  <a:pt x="2266950" y="0"/>
                </a:cubicBezTo>
                <a:lnTo>
                  <a:pt x="1991948" y="9933"/>
                </a:lnTo>
                <a:cubicBezTo>
                  <a:pt x="1906223" y="25808"/>
                  <a:pt x="1811541" y="74681"/>
                  <a:pt x="1752600" y="95250"/>
                </a:cubicBezTo>
                <a:cubicBezTo>
                  <a:pt x="1693659" y="115819"/>
                  <a:pt x="1671716" y="111073"/>
                  <a:pt x="1638300" y="133350"/>
                </a:cubicBezTo>
                <a:cubicBezTo>
                  <a:pt x="1564442" y="182589"/>
                  <a:pt x="1602870" y="164210"/>
                  <a:pt x="1524000" y="190500"/>
                </a:cubicBezTo>
                <a:cubicBezTo>
                  <a:pt x="1471612" y="120650"/>
                  <a:pt x="1468438" y="101600"/>
                  <a:pt x="1390650" y="57150"/>
                </a:cubicBezTo>
                <a:cubicBezTo>
                  <a:pt x="1373215" y="47187"/>
                  <a:pt x="1352550" y="44450"/>
                  <a:pt x="1333500" y="38100"/>
                </a:cubicBezTo>
                <a:cubicBezTo>
                  <a:pt x="1199473" y="82776"/>
                  <a:pt x="1364931" y="24630"/>
                  <a:pt x="1200150" y="95250"/>
                </a:cubicBezTo>
                <a:cubicBezTo>
                  <a:pt x="1181693" y="103160"/>
                  <a:pt x="1160961" y="105320"/>
                  <a:pt x="1143000" y="114300"/>
                </a:cubicBezTo>
                <a:cubicBezTo>
                  <a:pt x="1122522" y="124539"/>
                  <a:pt x="1106772" y="143101"/>
                  <a:pt x="1085850" y="152400"/>
                </a:cubicBezTo>
                <a:cubicBezTo>
                  <a:pt x="1049150" y="168711"/>
                  <a:pt x="971550" y="190500"/>
                  <a:pt x="971550" y="190500"/>
                </a:cubicBezTo>
                <a:cubicBezTo>
                  <a:pt x="838200" y="184150"/>
                  <a:pt x="704453" y="183537"/>
                  <a:pt x="571500" y="171450"/>
                </a:cubicBezTo>
                <a:cubicBezTo>
                  <a:pt x="494566" y="164456"/>
                  <a:pt x="342900" y="133350"/>
                  <a:pt x="342900" y="133350"/>
                </a:cubicBezTo>
                <a:cubicBezTo>
                  <a:pt x="298450" y="139700"/>
                  <a:pt x="253301" y="142304"/>
                  <a:pt x="209550" y="152400"/>
                </a:cubicBezTo>
                <a:cubicBezTo>
                  <a:pt x="170418" y="161431"/>
                  <a:pt x="95250" y="190500"/>
                  <a:pt x="95250" y="190500"/>
                </a:cubicBezTo>
                <a:cubicBezTo>
                  <a:pt x="82550" y="209550"/>
                  <a:pt x="67389" y="227172"/>
                  <a:pt x="57150" y="247650"/>
                </a:cubicBezTo>
                <a:cubicBezTo>
                  <a:pt x="43485" y="274979"/>
                  <a:pt x="25154" y="356585"/>
                  <a:pt x="19050" y="381000"/>
                </a:cubicBezTo>
                <a:cubicBezTo>
                  <a:pt x="25400" y="438150"/>
                  <a:pt x="13783" y="500343"/>
                  <a:pt x="38100" y="552450"/>
                </a:cubicBezTo>
                <a:cubicBezTo>
                  <a:pt x="60886" y="601277"/>
                  <a:pt x="122512" y="621918"/>
                  <a:pt x="152400" y="666750"/>
                </a:cubicBezTo>
                <a:lnTo>
                  <a:pt x="190500" y="723900"/>
                </a:lnTo>
                <a:cubicBezTo>
                  <a:pt x="196850" y="749300"/>
                  <a:pt x="212441" y="774078"/>
                  <a:pt x="209550" y="800100"/>
                </a:cubicBezTo>
                <a:cubicBezTo>
                  <a:pt x="205774" y="834087"/>
                  <a:pt x="185338" y="864101"/>
                  <a:pt x="171450" y="895350"/>
                </a:cubicBezTo>
                <a:cubicBezTo>
                  <a:pt x="159916" y="921300"/>
                  <a:pt x="161925" y="911225"/>
                  <a:pt x="133350" y="971550"/>
                </a:cubicBezTo>
                <a:cubicBezTo>
                  <a:pt x="104775" y="1031875"/>
                  <a:pt x="6350" y="1181100"/>
                  <a:pt x="0" y="1257300"/>
                </a:cubicBezTo>
                <a:cubicBezTo>
                  <a:pt x="16121" y="1305663"/>
                  <a:pt x="47611" y="1416840"/>
                  <a:pt x="95250" y="1428750"/>
                </a:cubicBezTo>
                <a:lnTo>
                  <a:pt x="171450" y="1447800"/>
                </a:lnTo>
                <a:cubicBezTo>
                  <a:pt x="276966" y="1518144"/>
                  <a:pt x="178640" y="1463885"/>
                  <a:pt x="342900" y="1504950"/>
                </a:cubicBezTo>
                <a:cubicBezTo>
                  <a:pt x="381862" y="1514690"/>
                  <a:pt x="419100" y="1530350"/>
                  <a:pt x="457200" y="1543050"/>
                </a:cubicBezTo>
                <a:cubicBezTo>
                  <a:pt x="476250" y="1536700"/>
                  <a:pt x="494270" y="1524000"/>
                  <a:pt x="514350" y="1524000"/>
                </a:cubicBezTo>
                <a:cubicBezTo>
                  <a:pt x="592207" y="1524000"/>
                  <a:pt x="679167" y="1650717"/>
                  <a:pt x="704850" y="1676400"/>
                </a:cubicBezTo>
                <a:lnTo>
                  <a:pt x="781050" y="1752600"/>
                </a:lnTo>
                <a:cubicBezTo>
                  <a:pt x="800100" y="1771650"/>
                  <a:pt x="814103" y="1797702"/>
                  <a:pt x="838200" y="1809750"/>
                </a:cubicBezTo>
                <a:cubicBezTo>
                  <a:pt x="863600" y="1822450"/>
                  <a:pt x="882650" y="1819275"/>
                  <a:pt x="914400" y="1847850"/>
                </a:cubicBezTo>
                <a:cubicBezTo>
                  <a:pt x="946150" y="1876425"/>
                  <a:pt x="963323" y="1912265"/>
                  <a:pt x="1028700" y="1981200"/>
                </a:cubicBezTo>
                <a:cubicBezTo>
                  <a:pt x="1044455" y="1997812"/>
                  <a:pt x="1066800" y="2006600"/>
                  <a:pt x="1085850" y="2019300"/>
                </a:cubicBezTo>
                <a:cubicBezTo>
                  <a:pt x="1098550" y="2038350"/>
                  <a:pt x="1108739" y="2059338"/>
                  <a:pt x="1123950" y="2076450"/>
                </a:cubicBezTo>
                <a:cubicBezTo>
                  <a:pt x="1159747" y="2116722"/>
                  <a:pt x="1205921" y="2147645"/>
                  <a:pt x="1238250" y="2190750"/>
                </a:cubicBezTo>
                <a:cubicBezTo>
                  <a:pt x="1257300" y="2216150"/>
                  <a:pt x="1276946" y="2241114"/>
                  <a:pt x="1295400" y="2266950"/>
                </a:cubicBezTo>
                <a:cubicBezTo>
                  <a:pt x="1308708" y="2285581"/>
                  <a:pt x="1318843" y="2306511"/>
                  <a:pt x="1333500" y="2324100"/>
                </a:cubicBezTo>
                <a:cubicBezTo>
                  <a:pt x="1409393" y="2415172"/>
                  <a:pt x="1366064" y="2351236"/>
                  <a:pt x="1447800" y="2419350"/>
                </a:cubicBezTo>
                <a:cubicBezTo>
                  <a:pt x="1468496" y="2436597"/>
                  <a:pt x="1482534" y="2461556"/>
                  <a:pt x="1504950" y="2476500"/>
                </a:cubicBezTo>
                <a:cubicBezTo>
                  <a:pt x="1521658" y="2487639"/>
                  <a:pt x="1544139" y="2486570"/>
                  <a:pt x="1562100" y="2495550"/>
                </a:cubicBezTo>
                <a:cubicBezTo>
                  <a:pt x="1582578" y="2505789"/>
                  <a:pt x="1599371" y="2522291"/>
                  <a:pt x="1619250" y="2533650"/>
                </a:cubicBezTo>
                <a:cubicBezTo>
                  <a:pt x="1643906" y="2547739"/>
                  <a:pt x="1670794" y="2557661"/>
                  <a:pt x="1695450" y="2571750"/>
                </a:cubicBezTo>
                <a:cubicBezTo>
                  <a:pt x="1715329" y="2583109"/>
                  <a:pt x="1731556" y="2600831"/>
                  <a:pt x="1752600" y="2609850"/>
                </a:cubicBezTo>
                <a:cubicBezTo>
                  <a:pt x="1776665" y="2620163"/>
                  <a:pt x="1803400" y="2622550"/>
                  <a:pt x="1828800" y="2628900"/>
                </a:cubicBezTo>
                <a:cubicBezTo>
                  <a:pt x="1905000" y="2622550"/>
                  <a:pt x="1982421" y="2624846"/>
                  <a:pt x="2057400" y="2609850"/>
                </a:cubicBezTo>
                <a:cubicBezTo>
                  <a:pt x="2148391" y="2591652"/>
                  <a:pt x="2092283" y="2566246"/>
                  <a:pt x="2133600" y="2514600"/>
                </a:cubicBezTo>
                <a:cubicBezTo>
                  <a:pt x="2160457" y="2481028"/>
                  <a:pt x="2210252" y="2469999"/>
                  <a:pt x="2247900" y="2457450"/>
                </a:cubicBezTo>
                <a:cubicBezTo>
                  <a:pt x="2200241" y="2314474"/>
                  <a:pt x="2225702" y="2452557"/>
                  <a:pt x="2457450" y="2381250"/>
                </a:cubicBezTo>
                <a:cubicBezTo>
                  <a:pt x="2476642" y="2375345"/>
                  <a:pt x="2474502" y="2344081"/>
                  <a:pt x="2476500" y="2324100"/>
                </a:cubicBezTo>
                <a:cubicBezTo>
                  <a:pt x="2480923" y="2279871"/>
                  <a:pt x="2476500" y="2235200"/>
                  <a:pt x="2476500" y="2190750"/>
                </a:cubicBezTo>
              </a:path>
            </a:pathLst>
          </a:custGeom>
          <a:noFill/>
          <a:ln w="19050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5927390" y="4949414"/>
            <a:ext cx="3138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n</a:t>
            </a:r>
            <a:r>
              <a:rPr lang="fr-FR" sz="32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ouveau champ magnétique</a:t>
            </a:r>
            <a:endParaRPr lang="fr-FR" sz="3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1764631" y="4348793"/>
            <a:ext cx="1980000" cy="1980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43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  <p:sp>
        <p:nvSpPr>
          <p:cNvPr id="4" name="Forme libre 3"/>
          <p:cNvSpPr/>
          <p:nvPr/>
        </p:nvSpPr>
        <p:spPr>
          <a:xfrm>
            <a:off x="983008" y="3965005"/>
            <a:ext cx="520510" cy="293737"/>
          </a:xfrm>
          <a:custGeom>
            <a:avLst/>
            <a:gdLst>
              <a:gd name="connsiteX0" fmla="*/ 18746 w 514197"/>
              <a:gd name="connsiteY0" fmla="*/ 18721 h 280517"/>
              <a:gd name="connsiteX1" fmla="*/ 18746 w 514197"/>
              <a:gd name="connsiteY1" fmla="*/ 228584 h 280517"/>
              <a:gd name="connsiteX2" fmla="*/ 63716 w 514197"/>
              <a:gd name="connsiteY2" fmla="*/ 243574 h 280517"/>
              <a:gd name="connsiteX3" fmla="*/ 93697 w 514197"/>
              <a:gd name="connsiteY3" fmla="*/ 273554 h 280517"/>
              <a:gd name="connsiteX4" fmla="*/ 453461 w 514197"/>
              <a:gd name="connsiteY4" fmla="*/ 243574 h 280517"/>
              <a:gd name="connsiteX5" fmla="*/ 498431 w 514197"/>
              <a:gd name="connsiteY5" fmla="*/ 213594 h 280517"/>
              <a:gd name="connsiteX6" fmla="*/ 498431 w 514197"/>
              <a:gd name="connsiteY6" fmla="*/ 48702 h 280517"/>
              <a:gd name="connsiteX7" fmla="*/ 468451 w 514197"/>
              <a:gd name="connsiteY7" fmla="*/ 3731 h 280517"/>
              <a:gd name="connsiteX0" fmla="*/ 7678 w 506687"/>
              <a:gd name="connsiteY0" fmla="*/ 15163 h 280517"/>
              <a:gd name="connsiteX1" fmla="*/ 11236 w 506687"/>
              <a:gd name="connsiteY1" fmla="*/ 228584 h 280517"/>
              <a:gd name="connsiteX2" fmla="*/ 56206 w 506687"/>
              <a:gd name="connsiteY2" fmla="*/ 243574 h 280517"/>
              <a:gd name="connsiteX3" fmla="*/ 86187 w 506687"/>
              <a:gd name="connsiteY3" fmla="*/ 273554 h 280517"/>
              <a:gd name="connsiteX4" fmla="*/ 445951 w 506687"/>
              <a:gd name="connsiteY4" fmla="*/ 243574 h 280517"/>
              <a:gd name="connsiteX5" fmla="*/ 490921 w 506687"/>
              <a:gd name="connsiteY5" fmla="*/ 213594 h 280517"/>
              <a:gd name="connsiteX6" fmla="*/ 490921 w 506687"/>
              <a:gd name="connsiteY6" fmla="*/ 48702 h 280517"/>
              <a:gd name="connsiteX7" fmla="*/ 460941 w 506687"/>
              <a:gd name="connsiteY7" fmla="*/ 3731 h 280517"/>
              <a:gd name="connsiteX0" fmla="*/ 15553 w 514562"/>
              <a:gd name="connsiteY0" fmla="*/ 15163 h 280517"/>
              <a:gd name="connsiteX1" fmla="*/ 19111 w 514562"/>
              <a:gd name="connsiteY1" fmla="*/ 228584 h 280517"/>
              <a:gd name="connsiteX2" fmla="*/ 64081 w 514562"/>
              <a:gd name="connsiteY2" fmla="*/ 243574 h 280517"/>
              <a:gd name="connsiteX3" fmla="*/ 94062 w 514562"/>
              <a:gd name="connsiteY3" fmla="*/ 273554 h 280517"/>
              <a:gd name="connsiteX4" fmla="*/ 453826 w 514562"/>
              <a:gd name="connsiteY4" fmla="*/ 243574 h 280517"/>
              <a:gd name="connsiteX5" fmla="*/ 498796 w 514562"/>
              <a:gd name="connsiteY5" fmla="*/ 213594 h 280517"/>
              <a:gd name="connsiteX6" fmla="*/ 498796 w 514562"/>
              <a:gd name="connsiteY6" fmla="*/ 48702 h 280517"/>
              <a:gd name="connsiteX7" fmla="*/ 468816 w 514562"/>
              <a:gd name="connsiteY7" fmla="*/ 3731 h 280517"/>
              <a:gd name="connsiteX0" fmla="*/ 39222 w 495535"/>
              <a:gd name="connsiteY0" fmla="*/ 15163 h 280517"/>
              <a:gd name="connsiteX1" fmla="*/ 84 w 495535"/>
              <a:gd name="connsiteY1" fmla="*/ 228584 h 280517"/>
              <a:gd name="connsiteX2" fmla="*/ 45054 w 495535"/>
              <a:gd name="connsiteY2" fmla="*/ 243574 h 280517"/>
              <a:gd name="connsiteX3" fmla="*/ 75035 w 495535"/>
              <a:gd name="connsiteY3" fmla="*/ 273554 h 280517"/>
              <a:gd name="connsiteX4" fmla="*/ 434799 w 495535"/>
              <a:gd name="connsiteY4" fmla="*/ 243574 h 280517"/>
              <a:gd name="connsiteX5" fmla="*/ 479769 w 495535"/>
              <a:gd name="connsiteY5" fmla="*/ 213594 h 280517"/>
              <a:gd name="connsiteX6" fmla="*/ 479769 w 495535"/>
              <a:gd name="connsiteY6" fmla="*/ 48702 h 280517"/>
              <a:gd name="connsiteX7" fmla="*/ 449789 w 495535"/>
              <a:gd name="connsiteY7" fmla="*/ 3731 h 280517"/>
              <a:gd name="connsiteX0" fmla="*/ 141978 w 498668"/>
              <a:gd name="connsiteY0" fmla="*/ 18721 h 280517"/>
              <a:gd name="connsiteX1" fmla="*/ 3217 w 498668"/>
              <a:gd name="connsiteY1" fmla="*/ 228584 h 280517"/>
              <a:gd name="connsiteX2" fmla="*/ 48187 w 498668"/>
              <a:gd name="connsiteY2" fmla="*/ 243574 h 280517"/>
              <a:gd name="connsiteX3" fmla="*/ 78168 w 498668"/>
              <a:gd name="connsiteY3" fmla="*/ 273554 h 280517"/>
              <a:gd name="connsiteX4" fmla="*/ 437932 w 498668"/>
              <a:gd name="connsiteY4" fmla="*/ 243574 h 280517"/>
              <a:gd name="connsiteX5" fmla="*/ 482902 w 498668"/>
              <a:gd name="connsiteY5" fmla="*/ 213594 h 280517"/>
              <a:gd name="connsiteX6" fmla="*/ 482902 w 498668"/>
              <a:gd name="connsiteY6" fmla="*/ 48702 h 280517"/>
              <a:gd name="connsiteX7" fmla="*/ 452922 w 498668"/>
              <a:gd name="connsiteY7" fmla="*/ 3731 h 280517"/>
              <a:gd name="connsiteX0" fmla="*/ 141978 w 498668"/>
              <a:gd name="connsiteY0" fmla="*/ 18721 h 280517"/>
              <a:gd name="connsiteX1" fmla="*/ 3217 w 498668"/>
              <a:gd name="connsiteY1" fmla="*/ 228584 h 280517"/>
              <a:gd name="connsiteX2" fmla="*/ 48187 w 498668"/>
              <a:gd name="connsiteY2" fmla="*/ 243574 h 280517"/>
              <a:gd name="connsiteX3" fmla="*/ 78168 w 498668"/>
              <a:gd name="connsiteY3" fmla="*/ 273554 h 280517"/>
              <a:gd name="connsiteX4" fmla="*/ 437932 w 498668"/>
              <a:gd name="connsiteY4" fmla="*/ 243574 h 280517"/>
              <a:gd name="connsiteX5" fmla="*/ 482902 w 498668"/>
              <a:gd name="connsiteY5" fmla="*/ 213594 h 280517"/>
              <a:gd name="connsiteX6" fmla="*/ 482902 w 498668"/>
              <a:gd name="connsiteY6" fmla="*/ 48702 h 280517"/>
              <a:gd name="connsiteX7" fmla="*/ 452922 w 498668"/>
              <a:gd name="connsiteY7" fmla="*/ 3731 h 280517"/>
              <a:gd name="connsiteX0" fmla="*/ 144291 w 500981"/>
              <a:gd name="connsiteY0" fmla="*/ 18721 h 280517"/>
              <a:gd name="connsiteX1" fmla="*/ 16204 w 500981"/>
              <a:gd name="connsiteY1" fmla="*/ 156783 h 280517"/>
              <a:gd name="connsiteX2" fmla="*/ 5530 w 500981"/>
              <a:gd name="connsiteY2" fmla="*/ 228584 h 280517"/>
              <a:gd name="connsiteX3" fmla="*/ 50500 w 500981"/>
              <a:gd name="connsiteY3" fmla="*/ 243574 h 280517"/>
              <a:gd name="connsiteX4" fmla="*/ 80481 w 500981"/>
              <a:gd name="connsiteY4" fmla="*/ 273554 h 280517"/>
              <a:gd name="connsiteX5" fmla="*/ 440245 w 500981"/>
              <a:gd name="connsiteY5" fmla="*/ 243574 h 280517"/>
              <a:gd name="connsiteX6" fmla="*/ 485215 w 500981"/>
              <a:gd name="connsiteY6" fmla="*/ 213594 h 280517"/>
              <a:gd name="connsiteX7" fmla="*/ 485215 w 500981"/>
              <a:gd name="connsiteY7" fmla="*/ 48702 h 280517"/>
              <a:gd name="connsiteX8" fmla="*/ 455235 w 500981"/>
              <a:gd name="connsiteY8" fmla="*/ 3731 h 280517"/>
              <a:gd name="connsiteX0" fmla="*/ 146339 w 503029"/>
              <a:gd name="connsiteY0" fmla="*/ 18721 h 276823"/>
              <a:gd name="connsiteX1" fmla="*/ 18252 w 503029"/>
              <a:gd name="connsiteY1" fmla="*/ 156783 h 276823"/>
              <a:gd name="connsiteX2" fmla="*/ 7578 w 503029"/>
              <a:gd name="connsiteY2" fmla="*/ 228584 h 276823"/>
              <a:gd name="connsiteX3" fmla="*/ 82529 w 503029"/>
              <a:gd name="connsiteY3" fmla="*/ 273554 h 276823"/>
              <a:gd name="connsiteX4" fmla="*/ 442293 w 503029"/>
              <a:gd name="connsiteY4" fmla="*/ 243574 h 276823"/>
              <a:gd name="connsiteX5" fmla="*/ 487263 w 503029"/>
              <a:gd name="connsiteY5" fmla="*/ 213594 h 276823"/>
              <a:gd name="connsiteX6" fmla="*/ 487263 w 503029"/>
              <a:gd name="connsiteY6" fmla="*/ 48702 h 276823"/>
              <a:gd name="connsiteX7" fmla="*/ 457283 w 503029"/>
              <a:gd name="connsiteY7" fmla="*/ 3731 h 276823"/>
              <a:gd name="connsiteX0" fmla="*/ 132469 w 489159"/>
              <a:gd name="connsiteY0" fmla="*/ 18721 h 282093"/>
              <a:gd name="connsiteX1" fmla="*/ 4382 w 489159"/>
              <a:gd name="connsiteY1" fmla="*/ 156783 h 282093"/>
              <a:gd name="connsiteX2" fmla="*/ 68659 w 489159"/>
              <a:gd name="connsiteY2" fmla="*/ 273554 h 282093"/>
              <a:gd name="connsiteX3" fmla="*/ 428423 w 489159"/>
              <a:gd name="connsiteY3" fmla="*/ 243574 h 282093"/>
              <a:gd name="connsiteX4" fmla="*/ 473393 w 489159"/>
              <a:gd name="connsiteY4" fmla="*/ 213594 h 282093"/>
              <a:gd name="connsiteX5" fmla="*/ 473393 w 489159"/>
              <a:gd name="connsiteY5" fmla="*/ 48702 h 282093"/>
              <a:gd name="connsiteX6" fmla="*/ 443413 w 489159"/>
              <a:gd name="connsiteY6" fmla="*/ 3731 h 282093"/>
              <a:gd name="connsiteX0" fmla="*/ 168049 w 489159"/>
              <a:gd name="connsiteY0" fmla="*/ 29394 h 282093"/>
              <a:gd name="connsiteX1" fmla="*/ 4382 w 489159"/>
              <a:gd name="connsiteY1" fmla="*/ 156783 h 282093"/>
              <a:gd name="connsiteX2" fmla="*/ 68659 w 489159"/>
              <a:gd name="connsiteY2" fmla="*/ 273554 h 282093"/>
              <a:gd name="connsiteX3" fmla="*/ 428423 w 489159"/>
              <a:gd name="connsiteY3" fmla="*/ 243574 h 282093"/>
              <a:gd name="connsiteX4" fmla="*/ 473393 w 489159"/>
              <a:gd name="connsiteY4" fmla="*/ 213594 h 282093"/>
              <a:gd name="connsiteX5" fmla="*/ 473393 w 489159"/>
              <a:gd name="connsiteY5" fmla="*/ 48702 h 282093"/>
              <a:gd name="connsiteX6" fmla="*/ 443413 w 489159"/>
              <a:gd name="connsiteY6" fmla="*/ 3731 h 282093"/>
              <a:gd name="connsiteX0" fmla="*/ 166320 w 487430"/>
              <a:gd name="connsiteY0" fmla="*/ 29394 h 282093"/>
              <a:gd name="connsiteX1" fmla="*/ 88045 w 487430"/>
              <a:gd name="connsiteY1" fmla="*/ 60717 h 282093"/>
              <a:gd name="connsiteX2" fmla="*/ 2653 w 487430"/>
              <a:gd name="connsiteY2" fmla="*/ 156783 h 282093"/>
              <a:gd name="connsiteX3" fmla="*/ 66930 w 487430"/>
              <a:gd name="connsiteY3" fmla="*/ 273554 h 282093"/>
              <a:gd name="connsiteX4" fmla="*/ 426694 w 487430"/>
              <a:gd name="connsiteY4" fmla="*/ 243574 h 282093"/>
              <a:gd name="connsiteX5" fmla="*/ 471664 w 487430"/>
              <a:gd name="connsiteY5" fmla="*/ 213594 h 282093"/>
              <a:gd name="connsiteX6" fmla="*/ 471664 w 487430"/>
              <a:gd name="connsiteY6" fmla="*/ 48702 h 282093"/>
              <a:gd name="connsiteX7" fmla="*/ 441684 w 487430"/>
              <a:gd name="connsiteY7" fmla="*/ 3731 h 282093"/>
              <a:gd name="connsiteX0" fmla="*/ 164528 w 485638"/>
              <a:gd name="connsiteY0" fmla="*/ 29394 h 297468"/>
              <a:gd name="connsiteX1" fmla="*/ 86253 w 485638"/>
              <a:gd name="connsiteY1" fmla="*/ 60717 h 297468"/>
              <a:gd name="connsiteX2" fmla="*/ 861 w 485638"/>
              <a:gd name="connsiteY2" fmla="*/ 156783 h 297468"/>
              <a:gd name="connsiteX3" fmla="*/ 65138 w 485638"/>
              <a:gd name="connsiteY3" fmla="*/ 273554 h 297468"/>
              <a:gd name="connsiteX4" fmla="*/ 239245 w 485638"/>
              <a:gd name="connsiteY4" fmla="*/ 295544 h 297468"/>
              <a:gd name="connsiteX5" fmla="*/ 424902 w 485638"/>
              <a:gd name="connsiteY5" fmla="*/ 243574 h 297468"/>
              <a:gd name="connsiteX6" fmla="*/ 469872 w 485638"/>
              <a:gd name="connsiteY6" fmla="*/ 213594 h 297468"/>
              <a:gd name="connsiteX7" fmla="*/ 469872 w 485638"/>
              <a:gd name="connsiteY7" fmla="*/ 48702 h 297468"/>
              <a:gd name="connsiteX8" fmla="*/ 439892 w 485638"/>
              <a:gd name="connsiteY8" fmla="*/ 3731 h 297468"/>
              <a:gd name="connsiteX0" fmla="*/ 164528 w 470009"/>
              <a:gd name="connsiteY0" fmla="*/ 25663 h 293737"/>
              <a:gd name="connsiteX1" fmla="*/ 86253 w 470009"/>
              <a:gd name="connsiteY1" fmla="*/ 56986 h 293737"/>
              <a:gd name="connsiteX2" fmla="*/ 861 w 470009"/>
              <a:gd name="connsiteY2" fmla="*/ 153052 h 293737"/>
              <a:gd name="connsiteX3" fmla="*/ 65138 w 470009"/>
              <a:gd name="connsiteY3" fmla="*/ 269823 h 293737"/>
              <a:gd name="connsiteX4" fmla="*/ 239245 w 470009"/>
              <a:gd name="connsiteY4" fmla="*/ 291813 h 293737"/>
              <a:gd name="connsiteX5" fmla="*/ 424902 w 470009"/>
              <a:gd name="connsiteY5" fmla="*/ 239843 h 293737"/>
              <a:gd name="connsiteX6" fmla="*/ 469872 w 470009"/>
              <a:gd name="connsiteY6" fmla="*/ 44971 h 293737"/>
              <a:gd name="connsiteX7" fmla="*/ 439892 w 470009"/>
              <a:gd name="connsiteY7" fmla="*/ 0 h 293737"/>
              <a:gd name="connsiteX0" fmla="*/ 164528 w 473122"/>
              <a:gd name="connsiteY0" fmla="*/ 25663 h 293737"/>
              <a:gd name="connsiteX1" fmla="*/ 86253 w 473122"/>
              <a:gd name="connsiteY1" fmla="*/ 56986 h 293737"/>
              <a:gd name="connsiteX2" fmla="*/ 861 w 473122"/>
              <a:gd name="connsiteY2" fmla="*/ 153052 h 293737"/>
              <a:gd name="connsiteX3" fmla="*/ 65138 w 473122"/>
              <a:gd name="connsiteY3" fmla="*/ 269823 h 293737"/>
              <a:gd name="connsiteX4" fmla="*/ 239245 w 473122"/>
              <a:gd name="connsiteY4" fmla="*/ 291813 h 293737"/>
              <a:gd name="connsiteX5" fmla="*/ 446250 w 473122"/>
              <a:gd name="connsiteY5" fmla="*/ 239843 h 293737"/>
              <a:gd name="connsiteX6" fmla="*/ 469872 w 473122"/>
              <a:gd name="connsiteY6" fmla="*/ 44971 h 293737"/>
              <a:gd name="connsiteX7" fmla="*/ 439892 w 473122"/>
              <a:gd name="connsiteY7" fmla="*/ 0 h 293737"/>
              <a:gd name="connsiteX0" fmla="*/ 164528 w 519706"/>
              <a:gd name="connsiteY0" fmla="*/ 25663 h 293737"/>
              <a:gd name="connsiteX1" fmla="*/ 86253 w 519706"/>
              <a:gd name="connsiteY1" fmla="*/ 56986 h 293737"/>
              <a:gd name="connsiteX2" fmla="*/ 861 w 519706"/>
              <a:gd name="connsiteY2" fmla="*/ 153052 h 293737"/>
              <a:gd name="connsiteX3" fmla="*/ 65138 w 519706"/>
              <a:gd name="connsiteY3" fmla="*/ 269823 h 293737"/>
              <a:gd name="connsiteX4" fmla="*/ 239245 w 519706"/>
              <a:gd name="connsiteY4" fmla="*/ 291813 h 293737"/>
              <a:gd name="connsiteX5" fmla="*/ 446250 w 519706"/>
              <a:gd name="connsiteY5" fmla="*/ 239843 h 293737"/>
              <a:gd name="connsiteX6" fmla="*/ 519684 w 519706"/>
              <a:gd name="connsiteY6" fmla="*/ 84109 h 293737"/>
              <a:gd name="connsiteX7" fmla="*/ 439892 w 519706"/>
              <a:gd name="connsiteY7" fmla="*/ 0 h 293737"/>
              <a:gd name="connsiteX0" fmla="*/ 164528 w 519706"/>
              <a:gd name="connsiteY0" fmla="*/ 25663 h 293737"/>
              <a:gd name="connsiteX1" fmla="*/ 86253 w 519706"/>
              <a:gd name="connsiteY1" fmla="*/ 56986 h 293737"/>
              <a:gd name="connsiteX2" fmla="*/ 861 w 519706"/>
              <a:gd name="connsiteY2" fmla="*/ 153052 h 293737"/>
              <a:gd name="connsiteX3" fmla="*/ 65138 w 519706"/>
              <a:gd name="connsiteY3" fmla="*/ 269823 h 293737"/>
              <a:gd name="connsiteX4" fmla="*/ 239245 w 519706"/>
              <a:gd name="connsiteY4" fmla="*/ 291813 h 293737"/>
              <a:gd name="connsiteX5" fmla="*/ 446250 w 519706"/>
              <a:gd name="connsiteY5" fmla="*/ 239843 h 293737"/>
              <a:gd name="connsiteX6" fmla="*/ 519684 w 519706"/>
              <a:gd name="connsiteY6" fmla="*/ 84109 h 293737"/>
              <a:gd name="connsiteX7" fmla="*/ 439892 w 519706"/>
              <a:gd name="connsiteY7" fmla="*/ 0 h 293737"/>
              <a:gd name="connsiteX0" fmla="*/ 164528 w 519706"/>
              <a:gd name="connsiteY0" fmla="*/ 25663 h 293737"/>
              <a:gd name="connsiteX1" fmla="*/ 86253 w 519706"/>
              <a:gd name="connsiteY1" fmla="*/ 56986 h 293737"/>
              <a:gd name="connsiteX2" fmla="*/ 861 w 519706"/>
              <a:gd name="connsiteY2" fmla="*/ 153052 h 293737"/>
              <a:gd name="connsiteX3" fmla="*/ 65138 w 519706"/>
              <a:gd name="connsiteY3" fmla="*/ 269823 h 293737"/>
              <a:gd name="connsiteX4" fmla="*/ 239245 w 519706"/>
              <a:gd name="connsiteY4" fmla="*/ 291813 h 293737"/>
              <a:gd name="connsiteX5" fmla="*/ 446250 w 519706"/>
              <a:gd name="connsiteY5" fmla="*/ 239843 h 293737"/>
              <a:gd name="connsiteX6" fmla="*/ 519684 w 519706"/>
              <a:gd name="connsiteY6" fmla="*/ 84109 h 293737"/>
              <a:gd name="connsiteX7" fmla="*/ 439892 w 519706"/>
              <a:gd name="connsiteY7" fmla="*/ 0 h 293737"/>
              <a:gd name="connsiteX0" fmla="*/ 164528 w 520568"/>
              <a:gd name="connsiteY0" fmla="*/ 25663 h 293737"/>
              <a:gd name="connsiteX1" fmla="*/ 86253 w 520568"/>
              <a:gd name="connsiteY1" fmla="*/ 56986 h 293737"/>
              <a:gd name="connsiteX2" fmla="*/ 861 w 520568"/>
              <a:gd name="connsiteY2" fmla="*/ 153052 h 293737"/>
              <a:gd name="connsiteX3" fmla="*/ 65138 w 520568"/>
              <a:gd name="connsiteY3" fmla="*/ 269823 h 293737"/>
              <a:gd name="connsiteX4" fmla="*/ 239245 w 520568"/>
              <a:gd name="connsiteY4" fmla="*/ 291813 h 293737"/>
              <a:gd name="connsiteX5" fmla="*/ 446250 w 520568"/>
              <a:gd name="connsiteY5" fmla="*/ 239843 h 293737"/>
              <a:gd name="connsiteX6" fmla="*/ 519684 w 520568"/>
              <a:gd name="connsiteY6" fmla="*/ 84109 h 293737"/>
              <a:gd name="connsiteX7" fmla="*/ 400754 w 520568"/>
              <a:gd name="connsiteY7" fmla="*/ 0 h 293737"/>
              <a:gd name="connsiteX0" fmla="*/ 164528 w 520568"/>
              <a:gd name="connsiteY0" fmla="*/ 25663 h 293737"/>
              <a:gd name="connsiteX1" fmla="*/ 86253 w 520568"/>
              <a:gd name="connsiteY1" fmla="*/ 56986 h 293737"/>
              <a:gd name="connsiteX2" fmla="*/ 861 w 520568"/>
              <a:gd name="connsiteY2" fmla="*/ 153052 h 293737"/>
              <a:gd name="connsiteX3" fmla="*/ 65138 w 520568"/>
              <a:gd name="connsiteY3" fmla="*/ 269823 h 293737"/>
              <a:gd name="connsiteX4" fmla="*/ 239245 w 520568"/>
              <a:gd name="connsiteY4" fmla="*/ 291813 h 293737"/>
              <a:gd name="connsiteX5" fmla="*/ 446250 w 520568"/>
              <a:gd name="connsiteY5" fmla="*/ 239843 h 293737"/>
              <a:gd name="connsiteX6" fmla="*/ 519684 w 520568"/>
              <a:gd name="connsiteY6" fmla="*/ 84109 h 293737"/>
              <a:gd name="connsiteX7" fmla="*/ 400754 w 520568"/>
              <a:gd name="connsiteY7" fmla="*/ 0 h 293737"/>
              <a:gd name="connsiteX0" fmla="*/ 164528 w 520568"/>
              <a:gd name="connsiteY0" fmla="*/ 25663 h 293737"/>
              <a:gd name="connsiteX1" fmla="*/ 86253 w 520568"/>
              <a:gd name="connsiteY1" fmla="*/ 56986 h 293737"/>
              <a:gd name="connsiteX2" fmla="*/ 861 w 520568"/>
              <a:gd name="connsiteY2" fmla="*/ 153052 h 293737"/>
              <a:gd name="connsiteX3" fmla="*/ 65138 w 520568"/>
              <a:gd name="connsiteY3" fmla="*/ 269823 h 293737"/>
              <a:gd name="connsiteX4" fmla="*/ 239245 w 520568"/>
              <a:gd name="connsiteY4" fmla="*/ 291813 h 293737"/>
              <a:gd name="connsiteX5" fmla="*/ 446250 w 520568"/>
              <a:gd name="connsiteY5" fmla="*/ 239843 h 293737"/>
              <a:gd name="connsiteX6" fmla="*/ 519684 w 520568"/>
              <a:gd name="connsiteY6" fmla="*/ 101899 h 293737"/>
              <a:gd name="connsiteX7" fmla="*/ 400754 w 520568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18"/>
              <a:gd name="connsiteY0" fmla="*/ 25663 h 293737"/>
              <a:gd name="connsiteX1" fmla="*/ 86253 w 519818"/>
              <a:gd name="connsiteY1" fmla="*/ 56986 h 293737"/>
              <a:gd name="connsiteX2" fmla="*/ 861 w 519818"/>
              <a:gd name="connsiteY2" fmla="*/ 153052 h 293737"/>
              <a:gd name="connsiteX3" fmla="*/ 65138 w 519818"/>
              <a:gd name="connsiteY3" fmla="*/ 269823 h 293737"/>
              <a:gd name="connsiteX4" fmla="*/ 239245 w 519818"/>
              <a:gd name="connsiteY4" fmla="*/ 291813 h 293737"/>
              <a:gd name="connsiteX5" fmla="*/ 446250 w 519818"/>
              <a:gd name="connsiteY5" fmla="*/ 239843 h 293737"/>
              <a:gd name="connsiteX6" fmla="*/ 519684 w 519818"/>
              <a:gd name="connsiteY6" fmla="*/ 101899 h 293737"/>
              <a:gd name="connsiteX7" fmla="*/ 400754 w 519818"/>
              <a:gd name="connsiteY7" fmla="*/ 0 h 293737"/>
              <a:gd name="connsiteX0" fmla="*/ 164528 w 519741"/>
              <a:gd name="connsiteY0" fmla="*/ 25663 h 293737"/>
              <a:gd name="connsiteX1" fmla="*/ 86253 w 519741"/>
              <a:gd name="connsiteY1" fmla="*/ 56986 h 293737"/>
              <a:gd name="connsiteX2" fmla="*/ 861 w 519741"/>
              <a:gd name="connsiteY2" fmla="*/ 153052 h 293737"/>
              <a:gd name="connsiteX3" fmla="*/ 65138 w 519741"/>
              <a:gd name="connsiteY3" fmla="*/ 269823 h 293737"/>
              <a:gd name="connsiteX4" fmla="*/ 239245 w 519741"/>
              <a:gd name="connsiteY4" fmla="*/ 291813 h 293737"/>
              <a:gd name="connsiteX5" fmla="*/ 446250 w 519741"/>
              <a:gd name="connsiteY5" fmla="*/ 239843 h 293737"/>
              <a:gd name="connsiteX6" fmla="*/ 519684 w 519741"/>
              <a:gd name="connsiteY6" fmla="*/ 101899 h 293737"/>
              <a:gd name="connsiteX7" fmla="*/ 400754 w 519741"/>
              <a:gd name="connsiteY7" fmla="*/ 0 h 293737"/>
              <a:gd name="connsiteX0" fmla="*/ 164528 w 519741"/>
              <a:gd name="connsiteY0" fmla="*/ 25663 h 293737"/>
              <a:gd name="connsiteX1" fmla="*/ 86253 w 519741"/>
              <a:gd name="connsiteY1" fmla="*/ 56986 h 293737"/>
              <a:gd name="connsiteX2" fmla="*/ 861 w 519741"/>
              <a:gd name="connsiteY2" fmla="*/ 153052 h 293737"/>
              <a:gd name="connsiteX3" fmla="*/ 65138 w 519741"/>
              <a:gd name="connsiteY3" fmla="*/ 269823 h 293737"/>
              <a:gd name="connsiteX4" fmla="*/ 239245 w 519741"/>
              <a:gd name="connsiteY4" fmla="*/ 291813 h 293737"/>
              <a:gd name="connsiteX5" fmla="*/ 446250 w 519741"/>
              <a:gd name="connsiteY5" fmla="*/ 239843 h 293737"/>
              <a:gd name="connsiteX6" fmla="*/ 519684 w 519741"/>
              <a:gd name="connsiteY6" fmla="*/ 116131 h 293737"/>
              <a:gd name="connsiteX7" fmla="*/ 400754 w 519741"/>
              <a:gd name="connsiteY7" fmla="*/ 0 h 293737"/>
              <a:gd name="connsiteX0" fmla="*/ 164528 w 520510"/>
              <a:gd name="connsiteY0" fmla="*/ 25663 h 293737"/>
              <a:gd name="connsiteX1" fmla="*/ 86253 w 520510"/>
              <a:gd name="connsiteY1" fmla="*/ 56986 h 293737"/>
              <a:gd name="connsiteX2" fmla="*/ 861 w 520510"/>
              <a:gd name="connsiteY2" fmla="*/ 153052 h 293737"/>
              <a:gd name="connsiteX3" fmla="*/ 65138 w 520510"/>
              <a:gd name="connsiteY3" fmla="*/ 269823 h 293737"/>
              <a:gd name="connsiteX4" fmla="*/ 239245 w 520510"/>
              <a:gd name="connsiteY4" fmla="*/ 291813 h 293737"/>
              <a:gd name="connsiteX5" fmla="*/ 446250 w 520510"/>
              <a:gd name="connsiteY5" fmla="*/ 239843 h 293737"/>
              <a:gd name="connsiteX6" fmla="*/ 519684 w 520510"/>
              <a:gd name="connsiteY6" fmla="*/ 116131 h 293737"/>
              <a:gd name="connsiteX7" fmla="*/ 400754 w 520510"/>
              <a:gd name="connsiteY7" fmla="*/ 0 h 29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510" h="293737">
                <a:moveTo>
                  <a:pt x="164528" y="25663"/>
                </a:moveTo>
                <a:cubicBezTo>
                  <a:pt x="154447" y="32663"/>
                  <a:pt x="113531" y="35755"/>
                  <a:pt x="86253" y="56986"/>
                </a:cubicBezTo>
                <a:cubicBezTo>
                  <a:pt x="58975" y="78217"/>
                  <a:pt x="7345" y="119358"/>
                  <a:pt x="861" y="153052"/>
                </a:cubicBezTo>
                <a:cubicBezTo>
                  <a:pt x="-5623" y="186746"/>
                  <a:pt x="25407" y="246696"/>
                  <a:pt x="65138" y="269823"/>
                </a:cubicBezTo>
                <a:cubicBezTo>
                  <a:pt x="104869" y="292950"/>
                  <a:pt x="179284" y="296810"/>
                  <a:pt x="239245" y="291813"/>
                </a:cubicBezTo>
                <a:cubicBezTo>
                  <a:pt x="299206" y="286816"/>
                  <a:pt x="399510" y="269123"/>
                  <a:pt x="446250" y="239843"/>
                </a:cubicBezTo>
                <a:cubicBezTo>
                  <a:pt x="492990" y="210563"/>
                  <a:pt x="526245" y="184323"/>
                  <a:pt x="519684" y="116131"/>
                </a:cubicBezTo>
                <a:cubicBezTo>
                  <a:pt x="514404" y="61253"/>
                  <a:pt x="479030" y="49654"/>
                  <a:pt x="400754" y="0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2972" y="4558480"/>
            <a:ext cx="4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  <a:latin typeface="+mn-lt"/>
              </a:rPr>
              <a:t>v</a:t>
            </a:r>
            <a:r>
              <a:rPr lang="fr-FR" sz="2000" baseline="-25000" dirty="0" smtClean="0">
                <a:solidFill>
                  <a:srgbClr val="0000FF"/>
                </a:solidFill>
                <a:latin typeface="+mn-lt"/>
              </a:rPr>
              <a:t>//</a:t>
            </a:r>
            <a:endParaRPr lang="fr-FR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8" name="Forme libre 27"/>
          <p:cNvSpPr/>
          <p:nvPr/>
        </p:nvSpPr>
        <p:spPr>
          <a:xfrm>
            <a:off x="983008" y="6328793"/>
            <a:ext cx="520510" cy="293737"/>
          </a:xfrm>
          <a:custGeom>
            <a:avLst/>
            <a:gdLst>
              <a:gd name="connsiteX0" fmla="*/ 18746 w 514197"/>
              <a:gd name="connsiteY0" fmla="*/ 18721 h 280517"/>
              <a:gd name="connsiteX1" fmla="*/ 18746 w 514197"/>
              <a:gd name="connsiteY1" fmla="*/ 228584 h 280517"/>
              <a:gd name="connsiteX2" fmla="*/ 63716 w 514197"/>
              <a:gd name="connsiteY2" fmla="*/ 243574 h 280517"/>
              <a:gd name="connsiteX3" fmla="*/ 93697 w 514197"/>
              <a:gd name="connsiteY3" fmla="*/ 273554 h 280517"/>
              <a:gd name="connsiteX4" fmla="*/ 453461 w 514197"/>
              <a:gd name="connsiteY4" fmla="*/ 243574 h 280517"/>
              <a:gd name="connsiteX5" fmla="*/ 498431 w 514197"/>
              <a:gd name="connsiteY5" fmla="*/ 213594 h 280517"/>
              <a:gd name="connsiteX6" fmla="*/ 498431 w 514197"/>
              <a:gd name="connsiteY6" fmla="*/ 48702 h 280517"/>
              <a:gd name="connsiteX7" fmla="*/ 468451 w 514197"/>
              <a:gd name="connsiteY7" fmla="*/ 3731 h 280517"/>
              <a:gd name="connsiteX0" fmla="*/ 7678 w 506687"/>
              <a:gd name="connsiteY0" fmla="*/ 15163 h 280517"/>
              <a:gd name="connsiteX1" fmla="*/ 11236 w 506687"/>
              <a:gd name="connsiteY1" fmla="*/ 228584 h 280517"/>
              <a:gd name="connsiteX2" fmla="*/ 56206 w 506687"/>
              <a:gd name="connsiteY2" fmla="*/ 243574 h 280517"/>
              <a:gd name="connsiteX3" fmla="*/ 86187 w 506687"/>
              <a:gd name="connsiteY3" fmla="*/ 273554 h 280517"/>
              <a:gd name="connsiteX4" fmla="*/ 445951 w 506687"/>
              <a:gd name="connsiteY4" fmla="*/ 243574 h 280517"/>
              <a:gd name="connsiteX5" fmla="*/ 490921 w 506687"/>
              <a:gd name="connsiteY5" fmla="*/ 213594 h 280517"/>
              <a:gd name="connsiteX6" fmla="*/ 490921 w 506687"/>
              <a:gd name="connsiteY6" fmla="*/ 48702 h 280517"/>
              <a:gd name="connsiteX7" fmla="*/ 460941 w 506687"/>
              <a:gd name="connsiteY7" fmla="*/ 3731 h 280517"/>
              <a:gd name="connsiteX0" fmla="*/ 15553 w 514562"/>
              <a:gd name="connsiteY0" fmla="*/ 15163 h 280517"/>
              <a:gd name="connsiteX1" fmla="*/ 19111 w 514562"/>
              <a:gd name="connsiteY1" fmla="*/ 228584 h 280517"/>
              <a:gd name="connsiteX2" fmla="*/ 64081 w 514562"/>
              <a:gd name="connsiteY2" fmla="*/ 243574 h 280517"/>
              <a:gd name="connsiteX3" fmla="*/ 94062 w 514562"/>
              <a:gd name="connsiteY3" fmla="*/ 273554 h 280517"/>
              <a:gd name="connsiteX4" fmla="*/ 453826 w 514562"/>
              <a:gd name="connsiteY4" fmla="*/ 243574 h 280517"/>
              <a:gd name="connsiteX5" fmla="*/ 498796 w 514562"/>
              <a:gd name="connsiteY5" fmla="*/ 213594 h 280517"/>
              <a:gd name="connsiteX6" fmla="*/ 498796 w 514562"/>
              <a:gd name="connsiteY6" fmla="*/ 48702 h 280517"/>
              <a:gd name="connsiteX7" fmla="*/ 468816 w 514562"/>
              <a:gd name="connsiteY7" fmla="*/ 3731 h 280517"/>
              <a:gd name="connsiteX0" fmla="*/ 39222 w 495535"/>
              <a:gd name="connsiteY0" fmla="*/ 15163 h 280517"/>
              <a:gd name="connsiteX1" fmla="*/ 84 w 495535"/>
              <a:gd name="connsiteY1" fmla="*/ 228584 h 280517"/>
              <a:gd name="connsiteX2" fmla="*/ 45054 w 495535"/>
              <a:gd name="connsiteY2" fmla="*/ 243574 h 280517"/>
              <a:gd name="connsiteX3" fmla="*/ 75035 w 495535"/>
              <a:gd name="connsiteY3" fmla="*/ 273554 h 280517"/>
              <a:gd name="connsiteX4" fmla="*/ 434799 w 495535"/>
              <a:gd name="connsiteY4" fmla="*/ 243574 h 280517"/>
              <a:gd name="connsiteX5" fmla="*/ 479769 w 495535"/>
              <a:gd name="connsiteY5" fmla="*/ 213594 h 280517"/>
              <a:gd name="connsiteX6" fmla="*/ 479769 w 495535"/>
              <a:gd name="connsiteY6" fmla="*/ 48702 h 280517"/>
              <a:gd name="connsiteX7" fmla="*/ 449789 w 495535"/>
              <a:gd name="connsiteY7" fmla="*/ 3731 h 280517"/>
              <a:gd name="connsiteX0" fmla="*/ 141978 w 498668"/>
              <a:gd name="connsiteY0" fmla="*/ 18721 h 280517"/>
              <a:gd name="connsiteX1" fmla="*/ 3217 w 498668"/>
              <a:gd name="connsiteY1" fmla="*/ 228584 h 280517"/>
              <a:gd name="connsiteX2" fmla="*/ 48187 w 498668"/>
              <a:gd name="connsiteY2" fmla="*/ 243574 h 280517"/>
              <a:gd name="connsiteX3" fmla="*/ 78168 w 498668"/>
              <a:gd name="connsiteY3" fmla="*/ 273554 h 280517"/>
              <a:gd name="connsiteX4" fmla="*/ 437932 w 498668"/>
              <a:gd name="connsiteY4" fmla="*/ 243574 h 280517"/>
              <a:gd name="connsiteX5" fmla="*/ 482902 w 498668"/>
              <a:gd name="connsiteY5" fmla="*/ 213594 h 280517"/>
              <a:gd name="connsiteX6" fmla="*/ 482902 w 498668"/>
              <a:gd name="connsiteY6" fmla="*/ 48702 h 280517"/>
              <a:gd name="connsiteX7" fmla="*/ 452922 w 498668"/>
              <a:gd name="connsiteY7" fmla="*/ 3731 h 280517"/>
              <a:gd name="connsiteX0" fmla="*/ 141978 w 498668"/>
              <a:gd name="connsiteY0" fmla="*/ 18721 h 280517"/>
              <a:gd name="connsiteX1" fmla="*/ 3217 w 498668"/>
              <a:gd name="connsiteY1" fmla="*/ 228584 h 280517"/>
              <a:gd name="connsiteX2" fmla="*/ 48187 w 498668"/>
              <a:gd name="connsiteY2" fmla="*/ 243574 h 280517"/>
              <a:gd name="connsiteX3" fmla="*/ 78168 w 498668"/>
              <a:gd name="connsiteY3" fmla="*/ 273554 h 280517"/>
              <a:gd name="connsiteX4" fmla="*/ 437932 w 498668"/>
              <a:gd name="connsiteY4" fmla="*/ 243574 h 280517"/>
              <a:gd name="connsiteX5" fmla="*/ 482902 w 498668"/>
              <a:gd name="connsiteY5" fmla="*/ 213594 h 280517"/>
              <a:gd name="connsiteX6" fmla="*/ 482902 w 498668"/>
              <a:gd name="connsiteY6" fmla="*/ 48702 h 280517"/>
              <a:gd name="connsiteX7" fmla="*/ 452922 w 498668"/>
              <a:gd name="connsiteY7" fmla="*/ 3731 h 280517"/>
              <a:gd name="connsiteX0" fmla="*/ 144291 w 500981"/>
              <a:gd name="connsiteY0" fmla="*/ 18721 h 280517"/>
              <a:gd name="connsiteX1" fmla="*/ 16204 w 500981"/>
              <a:gd name="connsiteY1" fmla="*/ 156783 h 280517"/>
              <a:gd name="connsiteX2" fmla="*/ 5530 w 500981"/>
              <a:gd name="connsiteY2" fmla="*/ 228584 h 280517"/>
              <a:gd name="connsiteX3" fmla="*/ 50500 w 500981"/>
              <a:gd name="connsiteY3" fmla="*/ 243574 h 280517"/>
              <a:gd name="connsiteX4" fmla="*/ 80481 w 500981"/>
              <a:gd name="connsiteY4" fmla="*/ 273554 h 280517"/>
              <a:gd name="connsiteX5" fmla="*/ 440245 w 500981"/>
              <a:gd name="connsiteY5" fmla="*/ 243574 h 280517"/>
              <a:gd name="connsiteX6" fmla="*/ 485215 w 500981"/>
              <a:gd name="connsiteY6" fmla="*/ 213594 h 280517"/>
              <a:gd name="connsiteX7" fmla="*/ 485215 w 500981"/>
              <a:gd name="connsiteY7" fmla="*/ 48702 h 280517"/>
              <a:gd name="connsiteX8" fmla="*/ 455235 w 500981"/>
              <a:gd name="connsiteY8" fmla="*/ 3731 h 280517"/>
              <a:gd name="connsiteX0" fmla="*/ 146339 w 503029"/>
              <a:gd name="connsiteY0" fmla="*/ 18721 h 276823"/>
              <a:gd name="connsiteX1" fmla="*/ 18252 w 503029"/>
              <a:gd name="connsiteY1" fmla="*/ 156783 h 276823"/>
              <a:gd name="connsiteX2" fmla="*/ 7578 w 503029"/>
              <a:gd name="connsiteY2" fmla="*/ 228584 h 276823"/>
              <a:gd name="connsiteX3" fmla="*/ 82529 w 503029"/>
              <a:gd name="connsiteY3" fmla="*/ 273554 h 276823"/>
              <a:gd name="connsiteX4" fmla="*/ 442293 w 503029"/>
              <a:gd name="connsiteY4" fmla="*/ 243574 h 276823"/>
              <a:gd name="connsiteX5" fmla="*/ 487263 w 503029"/>
              <a:gd name="connsiteY5" fmla="*/ 213594 h 276823"/>
              <a:gd name="connsiteX6" fmla="*/ 487263 w 503029"/>
              <a:gd name="connsiteY6" fmla="*/ 48702 h 276823"/>
              <a:gd name="connsiteX7" fmla="*/ 457283 w 503029"/>
              <a:gd name="connsiteY7" fmla="*/ 3731 h 276823"/>
              <a:gd name="connsiteX0" fmla="*/ 132469 w 489159"/>
              <a:gd name="connsiteY0" fmla="*/ 18721 h 282093"/>
              <a:gd name="connsiteX1" fmla="*/ 4382 w 489159"/>
              <a:gd name="connsiteY1" fmla="*/ 156783 h 282093"/>
              <a:gd name="connsiteX2" fmla="*/ 68659 w 489159"/>
              <a:gd name="connsiteY2" fmla="*/ 273554 h 282093"/>
              <a:gd name="connsiteX3" fmla="*/ 428423 w 489159"/>
              <a:gd name="connsiteY3" fmla="*/ 243574 h 282093"/>
              <a:gd name="connsiteX4" fmla="*/ 473393 w 489159"/>
              <a:gd name="connsiteY4" fmla="*/ 213594 h 282093"/>
              <a:gd name="connsiteX5" fmla="*/ 473393 w 489159"/>
              <a:gd name="connsiteY5" fmla="*/ 48702 h 282093"/>
              <a:gd name="connsiteX6" fmla="*/ 443413 w 489159"/>
              <a:gd name="connsiteY6" fmla="*/ 3731 h 282093"/>
              <a:gd name="connsiteX0" fmla="*/ 168049 w 489159"/>
              <a:gd name="connsiteY0" fmla="*/ 29394 h 282093"/>
              <a:gd name="connsiteX1" fmla="*/ 4382 w 489159"/>
              <a:gd name="connsiteY1" fmla="*/ 156783 h 282093"/>
              <a:gd name="connsiteX2" fmla="*/ 68659 w 489159"/>
              <a:gd name="connsiteY2" fmla="*/ 273554 h 282093"/>
              <a:gd name="connsiteX3" fmla="*/ 428423 w 489159"/>
              <a:gd name="connsiteY3" fmla="*/ 243574 h 282093"/>
              <a:gd name="connsiteX4" fmla="*/ 473393 w 489159"/>
              <a:gd name="connsiteY4" fmla="*/ 213594 h 282093"/>
              <a:gd name="connsiteX5" fmla="*/ 473393 w 489159"/>
              <a:gd name="connsiteY5" fmla="*/ 48702 h 282093"/>
              <a:gd name="connsiteX6" fmla="*/ 443413 w 489159"/>
              <a:gd name="connsiteY6" fmla="*/ 3731 h 282093"/>
              <a:gd name="connsiteX0" fmla="*/ 166320 w 487430"/>
              <a:gd name="connsiteY0" fmla="*/ 29394 h 282093"/>
              <a:gd name="connsiteX1" fmla="*/ 88045 w 487430"/>
              <a:gd name="connsiteY1" fmla="*/ 60717 h 282093"/>
              <a:gd name="connsiteX2" fmla="*/ 2653 w 487430"/>
              <a:gd name="connsiteY2" fmla="*/ 156783 h 282093"/>
              <a:gd name="connsiteX3" fmla="*/ 66930 w 487430"/>
              <a:gd name="connsiteY3" fmla="*/ 273554 h 282093"/>
              <a:gd name="connsiteX4" fmla="*/ 426694 w 487430"/>
              <a:gd name="connsiteY4" fmla="*/ 243574 h 282093"/>
              <a:gd name="connsiteX5" fmla="*/ 471664 w 487430"/>
              <a:gd name="connsiteY5" fmla="*/ 213594 h 282093"/>
              <a:gd name="connsiteX6" fmla="*/ 471664 w 487430"/>
              <a:gd name="connsiteY6" fmla="*/ 48702 h 282093"/>
              <a:gd name="connsiteX7" fmla="*/ 441684 w 487430"/>
              <a:gd name="connsiteY7" fmla="*/ 3731 h 282093"/>
              <a:gd name="connsiteX0" fmla="*/ 164528 w 485638"/>
              <a:gd name="connsiteY0" fmla="*/ 29394 h 297468"/>
              <a:gd name="connsiteX1" fmla="*/ 86253 w 485638"/>
              <a:gd name="connsiteY1" fmla="*/ 60717 h 297468"/>
              <a:gd name="connsiteX2" fmla="*/ 861 w 485638"/>
              <a:gd name="connsiteY2" fmla="*/ 156783 h 297468"/>
              <a:gd name="connsiteX3" fmla="*/ 65138 w 485638"/>
              <a:gd name="connsiteY3" fmla="*/ 273554 h 297468"/>
              <a:gd name="connsiteX4" fmla="*/ 239245 w 485638"/>
              <a:gd name="connsiteY4" fmla="*/ 295544 h 297468"/>
              <a:gd name="connsiteX5" fmla="*/ 424902 w 485638"/>
              <a:gd name="connsiteY5" fmla="*/ 243574 h 297468"/>
              <a:gd name="connsiteX6" fmla="*/ 469872 w 485638"/>
              <a:gd name="connsiteY6" fmla="*/ 213594 h 297468"/>
              <a:gd name="connsiteX7" fmla="*/ 469872 w 485638"/>
              <a:gd name="connsiteY7" fmla="*/ 48702 h 297468"/>
              <a:gd name="connsiteX8" fmla="*/ 439892 w 485638"/>
              <a:gd name="connsiteY8" fmla="*/ 3731 h 297468"/>
              <a:gd name="connsiteX0" fmla="*/ 164528 w 470009"/>
              <a:gd name="connsiteY0" fmla="*/ 25663 h 293737"/>
              <a:gd name="connsiteX1" fmla="*/ 86253 w 470009"/>
              <a:gd name="connsiteY1" fmla="*/ 56986 h 293737"/>
              <a:gd name="connsiteX2" fmla="*/ 861 w 470009"/>
              <a:gd name="connsiteY2" fmla="*/ 153052 h 293737"/>
              <a:gd name="connsiteX3" fmla="*/ 65138 w 470009"/>
              <a:gd name="connsiteY3" fmla="*/ 269823 h 293737"/>
              <a:gd name="connsiteX4" fmla="*/ 239245 w 470009"/>
              <a:gd name="connsiteY4" fmla="*/ 291813 h 293737"/>
              <a:gd name="connsiteX5" fmla="*/ 424902 w 470009"/>
              <a:gd name="connsiteY5" fmla="*/ 239843 h 293737"/>
              <a:gd name="connsiteX6" fmla="*/ 469872 w 470009"/>
              <a:gd name="connsiteY6" fmla="*/ 44971 h 293737"/>
              <a:gd name="connsiteX7" fmla="*/ 439892 w 470009"/>
              <a:gd name="connsiteY7" fmla="*/ 0 h 293737"/>
              <a:gd name="connsiteX0" fmla="*/ 164528 w 473122"/>
              <a:gd name="connsiteY0" fmla="*/ 25663 h 293737"/>
              <a:gd name="connsiteX1" fmla="*/ 86253 w 473122"/>
              <a:gd name="connsiteY1" fmla="*/ 56986 h 293737"/>
              <a:gd name="connsiteX2" fmla="*/ 861 w 473122"/>
              <a:gd name="connsiteY2" fmla="*/ 153052 h 293737"/>
              <a:gd name="connsiteX3" fmla="*/ 65138 w 473122"/>
              <a:gd name="connsiteY3" fmla="*/ 269823 h 293737"/>
              <a:gd name="connsiteX4" fmla="*/ 239245 w 473122"/>
              <a:gd name="connsiteY4" fmla="*/ 291813 h 293737"/>
              <a:gd name="connsiteX5" fmla="*/ 446250 w 473122"/>
              <a:gd name="connsiteY5" fmla="*/ 239843 h 293737"/>
              <a:gd name="connsiteX6" fmla="*/ 469872 w 473122"/>
              <a:gd name="connsiteY6" fmla="*/ 44971 h 293737"/>
              <a:gd name="connsiteX7" fmla="*/ 439892 w 473122"/>
              <a:gd name="connsiteY7" fmla="*/ 0 h 293737"/>
              <a:gd name="connsiteX0" fmla="*/ 164528 w 519706"/>
              <a:gd name="connsiteY0" fmla="*/ 25663 h 293737"/>
              <a:gd name="connsiteX1" fmla="*/ 86253 w 519706"/>
              <a:gd name="connsiteY1" fmla="*/ 56986 h 293737"/>
              <a:gd name="connsiteX2" fmla="*/ 861 w 519706"/>
              <a:gd name="connsiteY2" fmla="*/ 153052 h 293737"/>
              <a:gd name="connsiteX3" fmla="*/ 65138 w 519706"/>
              <a:gd name="connsiteY3" fmla="*/ 269823 h 293737"/>
              <a:gd name="connsiteX4" fmla="*/ 239245 w 519706"/>
              <a:gd name="connsiteY4" fmla="*/ 291813 h 293737"/>
              <a:gd name="connsiteX5" fmla="*/ 446250 w 519706"/>
              <a:gd name="connsiteY5" fmla="*/ 239843 h 293737"/>
              <a:gd name="connsiteX6" fmla="*/ 519684 w 519706"/>
              <a:gd name="connsiteY6" fmla="*/ 84109 h 293737"/>
              <a:gd name="connsiteX7" fmla="*/ 439892 w 519706"/>
              <a:gd name="connsiteY7" fmla="*/ 0 h 293737"/>
              <a:gd name="connsiteX0" fmla="*/ 164528 w 519706"/>
              <a:gd name="connsiteY0" fmla="*/ 25663 h 293737"/>
              <a:gd name="connsiteX1" fmla="*/ 86253 w 519706"/>
              <a:gd name="connsiteY1" fmla="*/ 56986 h 293737"/>
              <a:gd name="connsiteX2" fmla="*/ 861 w 519706"/>
              <a:gd name="connsiteY2" fmla="*/ 153052 h 293737"/>
              <a:gd name="connsiteX3" fmla="*/ 65138 w 519706"/>
              <a:gd name="connsiteY3" fmla="*/ 269823 h 293737"/>
              <a:gd name="connsiteX4" fmla="*/ 239245 w 519706"/>
              <a:gd name="connsiteY4" fmla="*/ 291813 h 293737"/>
              <a:gd name="connsiteX5" fmla="*/ 446250 w 519706"/>
              <a:gd name="connsiteY5" fmla="*/ 239843 h 293737"/>
              <a:gd name="connsiteX6" fmla="*/ 519684 w 519706"/>
              <a:gd name="connsiteY6" fmla="*/ 84109 h 293737"/>
              <a:gd name="connsiteX7" fmla="*/ 439892 w 519706"/>
              <a:gd name="connsiteY7" fmla="*/ 0 h 293737"/>
              <a:gd name="connsiteX0" fmla="*/ 164528 w 519706"/>
              <a:gd name="connsiteY0" fmla="*/ 25663 h 293737"/>
              <a:gd name="connsiteX1" fmla="*/ 86253 w 519706"/>
              <a:gd name="connsiteY1" fmla="*/ 56986 h 293737"/>
              <a:gd name="connsiteX2" fmla="*/ 861 w 519706"/>
              <a:gd name="connsiteY2" fmla="*/ 153052 h 293737"/>
              <a:gd name="connsiteX3" fmla="*/ 65138 w 519706"/>
              <a:gd name="connsiteY3" fmla="*/ 269823 h 293737"/>
              <a:gd name="connsiteX4" fmla="*/ 239245 w 519706"/>
              <a:gd name="connsiteY4" fmla="*/ 291813 h 293737"/>
              <a:gd name="connsiteX5" fmla="*/ 446250 w 519706"/>
              <a:gd name="connsiteY5" fmla="*/ 239843 h 293737"/>
              <a:gd name="connsiteX6" fmla="*/ 519684 w 519706"/>
              <a:gd name="connsiteY6" fmla="*/ 84109 h 293737"/>
              <a:gd name="connsiteX7" fmla="*/ 439892 w 519706"/>
              <a:gd name="connsiteY7" fmla="*/ 0 h 293737"/>
              <a:gd name="connsiteX0" fmla="*/ 164528 w 520568"/>
              <a:gd name="connsiteY0" fmla="*/ 25663 h 293737"/>
              <a:gd name="connsiteX1" fmla="*/ 86253 w 520568"/>
              <a:gd name="connsiteY1" fmla="*/ 56986 h 293737"/>
              <a:gd name="connsiteX2" fmla="*/ 861 w 520568"/>
              <a:gd name="connsiteY2" fmla="*/ 153052 h 293737"/>
              <a:gd name="connsiteX3" fmla="*/ 65138 w 520568"/>
              <a:gd name="connsiteY3" fmla="*/ 269823 h 293737"/>
              <a:gd name="connsiteX4" fmla="*/ 239245 w 520568"/>
              <a:gd name="connsiteY4" fmla="*/ 291813 h 293737"/>
              <a:gd name="connsiteX5" fmla="*/ 446250 w 520568"/>
              <a:gd name="connsiteY5" fmla="*/ 239843 h 293737"/>
              <a:gd name="connsiteX6" fmla="*/ 519684 w 520568"/>
              <a:gd name="connsiteY6" fmla="*/ 84109 h 293737"/>
              <a:gd name="connsiteX7" fmla="*/ 400754 w 520568"/>
              <a:gd name="connsiteY7" fmla="*/ 0 h 293737"/>
              <a:gd name="connsiteX0" fmla="*/ 164528 w 520568"/>
              <a:gd name="connsiteY0" fmla="*/ 25663 h 293737"/>
              <a:gd name="connsiteX1" fmla="*/ 86253 w 520568"/>
              <a:gd name="connsiteY1" fmla="*/ 56986 h 293737"/>
              <a:gd name="connsiteX2" fmla="*/ 861 w 520568"/>
              <a:gd name="connsiteY2" fmla="*/ 153052 h 293737"/>
              <a:gd name="connsiteX3" fmla="*/ 65138 w 520568"/>
              <a:gd name="connsiteY3" fmla="*/ 269823 h 293737"/>
              <a:gd name="connsiteX4" fmla="*/ 239245 w 520568"/>
              <a:gd name="connsiteY4" fmla="*/ 291813 h 293737"/>
              <a:gd name="connsiteX5" fmla="*/ 446250 w 520568"/>
              <a:gd name="connsiteY5" fmla="*/ 239843 h 293737"/>
              <a:gd name="connsiteX6" fmla="*/ 519684 w 520568"/>
              <a:gd name="connsiteY6" fmla="*/ 84109 h 293737"/>
              <a:gd name="connsiteX7" fmla="*/ 400754 w 520568"/>
              <a:gd name="connsiteY7" fmla="*/ 0 h 293737"/>
              <a:gd name="connsiteX0" fmla="*/ 164528 w 520568"/>
              <a:gd name="connsiteY0" fmla="*/ 25663 h 293737"/>
              <a:gd name="connsiteX1" fmla="*/ 86253 w 520568"/>
              <a:gd name="connsiteY1" fmla="*/ 56986 h 293737"/>
              <a:gd name="connsiteX2" fmla="*/ 861 w 520568"/>
              <a:gd name="connsiteY2" fmla="*/ 153052 h 293737"/>
              <a:gd name="connsiteX3" fmla="*/ 65138 w 520568"/>
              <a:gd name="connsiteY3" fmla="*/ 269823 h 293737"/>
              <a:gd name="connsiteX4" fmla="*/ 239245 w 520568"/>
              <a:gd name="connsiteY4" fmla="*/ 291813 h 293737"/>
              <a:gd name="connsiteX5" fmla="*/ 446250 w 520568"/>
              <a:gd name="connsiteY5" fmla="*/ 239843 h 293737"/>
              <a:gd name="connsiteX6" fmla="*/ 519684 w 520568"/>
              <a:gd name="connsiteY6" fmla="*/ 101899 h 293737"/>
              <a:gd name="connsiteX7" fmla="*/ 400754 w 520568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74"/>
              <a:gd name="connsiteY0" fmla="*/ 25663 h 293737"/>
              <a:gd name="connsiteX1" fmla="*/ 86253 w 519874"/>
              <a:gd name="connsiteY1" fmla="*/ 56986 h 293737"/>
              <a:gd name="connsiteX2" fmla="*/ 861 w 519874"/>
              <a:gd name="connsiteY2" fmla="*/ 153052 h 293737"/>
              <a:gd name="connsiteX3" fmla="*/ 65138 w 519874"/>
              <a:gd name="connsiteY3" fmla="*/ 269823 h 293737"/>
              <a:gd name="connsiteX4" fmla="*/ 239245 w 519874"/>
              <a:gd name="connsiteY4" fmla="*/ 291813 h 293737"/>
              <a:gd name="connsiteX5" fmla="*/ 446250 w 519874"/>
              <a:gd name="connsiteY5" fmla="*/ 239843 h 293737"/>
              <a:gd name="connsiteX6" fmla="*/ 519684 w 519874"/>
              <a:gd name="connsiteY6" fmla="*/ 101899 h 293737"/>
              <a:gd name="connsiteX7" fmla="*/ 400754 w 519874"/>
              <a:gd name="connsiteY7" fmla="*/ 0 h 293737"/>
              <a:gd name="connsiteX0" fmla="*/ 164528 w 519818"/>
              <a:gd name="connsiteY0" fmla="*/ 25663 h 293737"/>
              <a:gd name="connsiteX1" fmla="*/ 86253 w 519818"/>
              <a:gd name="connsiteY1" fmla="*/ 56986 h 293737"/>
              <a:gd name="connsiteX2" fmla="*/ 861 w 519818"/>
              <a:gd name="connsiteY2" fmla="*/ 153052 h 293737"/>
              <a:gd name="connsiteX3" fmla="*/ 65138 w 519818"/>
              <a:gd name="connsiteY3" fmla="*/ 269823 h 293737"/>
              <a:gd name="connsiteX4" fmla="*/ 239245 w 519818"/>
              <a:gd name="connsiteY4" fmla="*/ 291813 h 293737"/>
              <a:gd name="connsiteX5" fmla="*/ 446250 w 519818"/>
              <a:gd name="connsiteY5" fmla="*/ 239843 h 293737"/>
              <a:gd name="connsiteX6" fmla="*/ 519684 w 519818"/>
              <a:gd name="connsiteY6" fmla="*/ 101899 h 293737"/>
              <a:gd name="connsiteX7" fmla="*/ 400754 w 519818"/>
              <a:gd name="connsiteY7" fmla="*/ 0 h 293737"/>
              <a:gd name="connsiteX0" fmla="*/ 164528 w 519741"/>
              <a:gd name="connsiteY0" fmla="*/ 25663 h 293737"/>
              <a:gd name="connsiteX1" fmla="*/ 86253 w 519741"/>
              <a:gd name="connsiteY1" fmla="*/ 56986 h 293737"/>
              <a:gd name="connsiteX2" fmla="*/ 861 w 519741"/>
              <a:gd name="connsiteY2" fmla="*/ 153052 h 293737"/>
              <a:gd name="connsiteX3" fmla="*/ 65138 w 519741"/>
              <a:gd name="connsiteY3" fmla="*/ 269823 h 293737"/>
              <a:gd name="connsiteX4" fmla="*/ 239245 w 519741"/>
              <a:gd name="connsiteY4" fmla="*/ 291813 h 293737"/>
              <a:gd name="connsiteX5" fmla="*/ 446250 w 519741"/>
              <a:gd name="connsiteY5" fmla="*/ 239843 h 293737"/>
              <a:gd name="connsiteX6" fmla="*/ 519684 w 519741"/>
              <a:gd name="connsiteY6" fmla="*/ 101899 h 293737"/>
              <a:gd name="connsiteX7" fmla="*/ 400754 w 519741"/>
              <a:gd name="connsiteY7" fmla="*/ 0 h 293737"/>
              <a:gd name="connsiteX0" fmla="*/ 164528 w 519741"/>
              <a:gd name="connsiteY0" fmla="*/ 25663 h 293737"/>
              <a:gd name="connsiteX1" fmla="*/ 86253 w 519741"/>
              <a:gd name="connsiteY1" fmla="*/ 56986 h 293737"/>
              <a:gd name="connsiteX2" fmla="*/ 861 w 519741"/>
              <a:gd name="connsiteY2" fmla="*/ 153052 h 293737"/>
              <a:gd name="connsiteX3" fmla="*/ 65138 w 519741"/>
              <a:gd name="connsiteY3" fmla="*/ 269823 h 293737"/>
              <a:gd name="connsiteX4" fmla="*/ 239245 w 519741"/>
              <a:gd name="connsiteY4" fmla="*/ 291813 h 293737"/>
              <a:gd name="connsiteX5" fmla="*/ 446250 w 519741"/>
              <a:gd name="connsiteY5" fmla="*/ 239843 h 293737"/>
              <a:gd name="connsiteX6" fmla="*/ 519684 w 519741"/>
              <a:gd name="connsiteY6" fmla="*/ 116131 h 293737"/>
              <a:gd name="connsiteX7" fmla="*/ 400754 w 519741"/>
              <a:gd name="connsiteY7" fmla="*/ 0 h 293737"/>
              <a:gd name="connsiteX0" fmla="*/ 164528 w 520510"/>
              <a:gd name="connsiteY0" fmla="*/ 25663 h 293737"/>
              <a:gd name="connsiteX1" fmla="*/ 86253 w 520510"/>
              <a:gd name="connsiteY1" fmla="*/ 56986 h 293737"/>
              <a:gd name="connsiteX2" fmla="*/ 861 w 520510"/>
              <a:gd name="connsiteY2" fmla="*/ 153052 h 293737"/>
              <a:gd name="connsiteX3" fmla="*/ 65138 w 520510"/>
              <a:gd name="connsiteY3" fmla="*/ 269823 h 293737"/>
              <a:gd name="connsiteX4" fmla="*/ 239245 w 520510"/>
              <a:gd name="connsiteY4" fmla="*/ 291813 h 293737"/>
              <a:gd name="connsiteX5" fmla="*/ 446250 w 520510"/>
              <a:gd name="connsiteY5" fmla="*/ 239843 h 293737"/>
              <a:gd name="connsiteX6" fmla="*/ 519684 w 520510"/>
              <a:gd name="connsiteY6" fmla="*/ 116131 h 293737"/>
              <a:gd name="connsiteX7" fmla="*/ 400754 w 520510"/>
              <a:gd name="connsiteY7" fmla="*/ 0 h 29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510" h="293737">
                <a:moveTo>
                  <a:pt x="164528" y="25663"/>
                </a:moveTo>
                <a:cubicBezTo>
                  <a:pt x="154447" y="32663"/>
                  <a:pt x="113531" y="35755"/>
                  <a:pt x="86253" y="56986"/>
                </a:cubicBezTo>
                <a:cubicBezTo>
                  <a:pt x="58975" y="78217"/>
                  <a:pt x="7345" y="119358"/>
                  <a:pt x="861" y="153052"/>
                </a:cubicBezTo>
                <a:cubicBezTo>
                  <a:pt x="-5623" y="186746"/>
                  <a:pt x="25407" y="246696"/>
                  <a:pt x="65138" y="269823"/>
                </a:cubicBezTo>
                <a:cubicBezTo>
                  <a:pt x="104869" y="292950"/>
                  <a:pt x="179284" y="296810"/>
                  <a:pt x="239245" y="291813"/>
                </a:cubicBezTo>
                <a:cubicBezTo>
                  <a:pt x="299206" y="286816"/>
                  <a:pt x="399510" y="269123"/>
                  <a:pt x="446250" y="239843"/>
                </a:cubicBezTo>
                <a:cubicBezTo>
                  <a:pt x="492990" y="210563"/>
                  <a:pt x="526245" y="184323"/>
                  <a:pt x="519684" y="116131"/>
                </a:cubicBezTo>
                <a:cubicBezTo>
                  <a:pt x="514404" y="61253"/>
                  <a:pt x="479030" y="49654"/>
                  <a:pt x="400754" y="0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5201454" y="1081466"/>
            <a:ext cx="3949700" cy="3379822"/>
            <a:chOff x="5105202" y="1578768"/>
            <a:chExt cx="3949700" cy="337982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02" y="1761322"/>
              <a:ext cx="3949700" cy="2908300"/>
            </a:xfrm>
            <a:prstGeom prst="rect">
              <a:avLst/>
            </a:prstGeom>
          </p:spPr>
        </p:pic>
        <p:cxnSp>
          <p:nvCxnSpPr>
            <p:cNvPr id="29" name="Connecteur droit 28"/>
            <p:cNvCxnSpPr/>
            <p:nvPr/>
          </p:nvCxnSpPr>
          <p:spPr>
            <a:xfrm>
              <a:off x="7030883" y="1624289"/>
              <a:ext cx="8021" cy="159118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orme libre 29"/>
            <p:cNvSpPr/>
            <p:nvPr/>
          </p:nvSpPr>
          <p:spPr>
            <a:xfrm>
              <a:off x="6778649" y="1578768"/>
              <a:ext cx="520510" cy="293737"/>
            </a:xfrm>
            <a:custGeom>
              <a:avLst/>
              <a:gdLst>
                <a:gd name="connsiteX0" fmla="*/ 18746 w 514197"/>
                <a:gd name="connsiteY0" fmla="*/ 18721 h 280517"/>
                <a:gd name="connsiteX1" fmla="*/ 18746 w 514197"/>
                <a:gd name="connsiteY1" fmla="*/ 228584 h 280517"/>
                <a:gd name="connsiteX2" fmla="*/ 63716 w 514197"/>
                <a:gd name="connsiteY2" fmla="*/ 243574 h 280517"/>
                <a:gd name="connsiteX3" fmla="*/ 93697 w 514197"/>
                <a:gd name="connsiteY3" fmla="*/ 273554 h 280517"/>
                <a:gd name="connsiteX4" fmla="*/ 453461 w 514197"/>
                <a:gd name="connsiteY4" fmla="*/ 243574 h 280517"/>
                <a:gd name="connsiteX5" fmla="*/ 498431 w 514197"/>
                <a:gd name="connsiteY5" fmla="*/ 213594 h 280517"/>
                <a:gd name="connsiteX6" fmla="*/ 498431 w 514197"/>
                <a:gd name="connsiteY6" fmla="*/ 48702 h 280517"/>
                <a:gd name="connsiteX7" fmla="*/ 468451 w 514197"/>
                <a:gd name="connsiteY7" fmla="*/ 3731 h 280517"/>
                <a:gd name="connsiteX0" fmla="*/ 7678 w 506687"/>
                <a:gd name="connsiteY0" fmla="*/ 15163 h 280517"/>
                <a:gd name="connsiteX1" fmla="*/ 11236 w 506687"/>
                <a:gd name="connsiteY1" fmla="*/ 228584 h 280517"/>
                <a:gd name="connsiteX2" fmla="*/ 56206 w 506687"/>
                <a:gd name="connsiteY2" fmla="*/ 243574 h 280517"/>
                <a:gd name="connsiteX3" fmla="*/ 86187 w 506687"/>
                <a:gd name="connsiteY3" fmla="*/ 273554 h 280517"/>
                <a:gd name="connsiteX4" fmla="*/ 445951 w 506687"/>
                <a:gd name="connsiteY4" fmla="*/ 243574 h 280517"/>
                <a:gd name="connsiteX5" fmla="*/ 490921 w 506687"/>
                <a:gd name="connsiteY5" fmla="*/ 213594 h 280517"/>
                <a:gd name="connsiteX6" fmla="*/ 490921 w 506687"/>
                <a:gd name="connsiteY6" fmla="*/ 48702 h 280517"/>
                <a:gd name="connsiteX7" fmla="*/ 460941 w 506687"/>
                <a:gd name="connsiteY7" fmla="*/ 3731 h 280517"/>
                <a:gd name="connsiteX0" fmla="*/ 15553 w 514562"/>
                <a:gd name="connsiteY0" fmla="*/ 15163 h 280517"/>
                <a:gd name="connsiteX1" fmla="*/ 19111 w 514562"/>
                <a:gd name="connsiteY1" fmla="*/ 228584 h 280517"/>
                <a:gd name="connsiteX2" fmla="*/ 64081 w 514562"/>
                <a:gd name="connsiteY2" fmla="*/ 243574 h 280517"/>
                <a:gd name="connsiteX3" fmla="*/ 94062 w 514562"/>
                <a:gd name="connsiteY3" fmla="*/ 273554 h 280517"/>
                <a:gd name="connsiteX4" fmla="*/ 453826 w 514562"/>
                <a:gd name="connsiteY4" fmla="*/ 243574 h 280517"/>
                <a:gd name="connsiteX5" fmla="*/ 498796 w 514562"/>
                <a:gd name="connsiteY5" fmla="*/ 213594 h 280517"/>
                <a:gd name="connsiteX6" fmla="*/ 498796 w 514562"/>
                <a:gd name="connsiteY6" fmla="*/ 48702 h 280517"/>
                <a:gd name="connsiteX7" fmla="*/ 468816 w 514562"/>
                <a:gd name="connsiteY7" fmla="*/ 3731 h 280517"/>
                <a:gd name="connsiteX0" fmla="*/ 39222 w 495535"/>
                <a:gd name="connsiteY0" fmla="*/ 15163 h 280517"/>
                <a:gd name="connsiteX1" fmla="*/ 84 w 495535"/>
                <a:gd name="connsiteY1" fmla="*/ 228584 h 280517"/>
                <a:gd name="connsiteX2" fmla="*/ 45054 w 495535"/>
                <a:gd name="connsiteY2" fmla="*/ 243574 h 280517"/>
                <a:gd name="connsiteX3" fmla="*/ 75035 w 495535"/>
                <a:gd name="connsiteY3" fmla="*/ 273554 h 280517"/>
                <a:gd name="connsiteX4" fmla="*/ 434799 w 495535"/>
                <a:gd name="connsiteY4" fmla="*/ 243574 h 280517"/>
                <a:gd name="connsiteX5" fmla="*/ 479769 w 495535"/>
                <a:gd name="connsiteY5" fmla="*/ 213594 h 280517"/>
                <a:gd name="connsiteX6" fmla="*/ 479769 w 495535"/>
                <a:gd name="connsiteY6" fmla="*/ 48702 h 280517"/>
                <a:gd name="connsiteX7" fmla="*/ 449789 w 495535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4291 w 500981"/>
                <a:gd name="connsiteY0" fmla="*/ 18721 h 280517"/>
                <a:gd name="connsiteX1" fmla="*/ 16204 w 500981"/>
                <a:gd name="connsiteY1" fmla="*/ 156783 h 280517"/>
                <a:gd name="connsiteX2" fmla="*/ 5530 w 500981"/>
                <a:gd name="connsiteY2" fmla="*/ 228584 h 280517"/>
                <a:gd name="connsiteX3" fmla="*/ 50500 w 500981"/>
                <a:gd name="connsiteY3" fmla="*/ 243574 h 280517"/>
                <a:gd name="connsiteX4" fmla="*/ 80481 w 500981"/>
                <a:gd name="connsiteY4" fmla="*/ 273554 h 280517"/>
                <a:gd name="connsiteX5" fmla="*/ 440245 w 500981"/>
                <a:gd name="connsiteY5" fmla="*/ 243574 h 280517"/>
                <a:gd name="connsiteX6" fmla="*/ 485215 w 500981"/>
                <a:gd name="connsiteY6" fmla="*/ 213594 h 280517"/>
                <a:gd name="connsiteX7" fmla="*/ 485215 w 500981"/>
                <a:gd name="connsiteY7" fmla="*/ 48702 h 280517"/>
                <a:gd name="connsiteX8" fmla="*/ 455235 w 500981"/>
                <a:gd name="connsiteY8" fmla="*/ 3731 h 280517"/>
                <a:gd name="connsiteX0" fmla="*/ 146339 w 503029"/>
                <a:gd name="connsiteY0" fmla="*/ 18721 h 276823"/>
                <a:gd name="connsiteX1" fmla="*/ 18252 w 503029"/>
                <a:gd name="connsiteY1" fmla="*/ 156783 h 276823"/>
                <a:gd name="connsiteX2" fmla="*/ 7578 w 503029"/>
                <a:gd name="connsiteY2" fmla="*/ 228584 h 276823"/>
                <a:gd name="connsiteX3" fmla="*/ 82529 w 503029"/>
                <a:gd name="connsiteY3" fmla="*/ 273554 h 276823"/>
                <a:gd name="connsiteX4" fmla="*/ 442293 w 503029"/>
                <a:gd name="connsiteY4" fmla="*/ 243574 h 276823"/>
                <a:gd name="connsiteX5" fmla="*/ 487263 w 503029"/>
                <a:gd name="connsiteY5" fmla="*/ 213594 h 276823"/>
                <a:gd name="connsiteX6" fmla="*/ 487263 w 503029"/>
                <a:gd name="connsiteY6" fmla="*/ 48702 h 276823"/>
                <a:gd name="connsiteX7" fmla="*/ 457283 w 503029"/>
                <a:gd name="connsiteY7" fmla="*/ 3731 h 276823"/>
                <a:gd name="connsiteX0" fmla="*/ 132469 w 489159"/>
                <a:gd name="connsiteY0" fmla="*/ 18721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8049 w 489159"/>
                <a:gd name="connsiteY0" fmla="*/ 29394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6320 w 487430"/>
                <a:gd name="connsiteY0" fmla="*/ 29394 h 282093"/>
                <a:gd name="connsiteX1" fmla="*/ 88045 w 487430"/>
                <a:gd name="connsiteY1" fmla="*/ 60717 h 282093"/>
                <a:gd name="connsiteX2" fmla="*/ 2653 w 487430"/>
                <a:gd name="connsiteY2" fmla="*/ 156783 h 282093"/>
                <a:gd name="connsiteX3" fmla="*/ 66930 w 487430"/>
                <a:gd name="connsiteY3" fmla="*/ 273554 h 282093"/>
                <a:gd name="connsiteX4" fmla="*/ 426694 w 487430"/>
                <a:gd name="connsiteY4" fmla="*/ 243574 h 282093"/>
                <a:gd name="connsiteX5" fmla="*/ 471664 w 487430"/>
                <a:gd name="connsiteY5" fmla="*/ 213594 h 282093"/>
                <a:gd name="connsiteX6" fmla="*/ 471664 w 487430"/>
                <a:gd name="connsiteY6" fmla="*/ 48702 h 282093"/>
                <a:gd name="connsiteX7" fmla="*/ 441684 w 487430"/>
                <a:gd name="connsiteY7" fmla="*/ 3731 h 282093"/>
                <a:gd name="connsiteX0" fmla="*/ 164528 w 485638"/>
                <a:gd name="connsiteY0" fmla="*/ 29394 h 297468"/>
                <a:gd name="connsiteX1" fmla="*/ 86253 w 485638"/>
                <a:gd name="connsiteY1" fmla="*/ 60717 h 297468"/>
                <a:gd name="connsiteX2" fmla="*/ 861 w 485638"/>
                <a:gd name="connsiteY2" fmla="*/ 156783 h 297468"/>
                <a:gd name="connsiteX3" fmla="*/ 65138 w 485638"/>
                <a:gd name="connsiteY3" fmla="*/ 273554 h 297468"/>
                <a:gd name="connsiteX4" fmla="*/ 239245 w 485638"/>
                <a:gd name="connsiteY4" fmla="*/ 295544 h 297468"/>
                <a:gd name="connsiteX5" fmla="*/ 424902 w 485638"/>
                <a:gd name="connsiteY5" fmla="*/ 243574 h 297468"/>
                <a:gd name="connsiteX6" fmla="*/ 469872 w 485638"/>
                <a:gd name="connsiteY6" fmla="*/ 213594 h 297468"/>
                <a:gd name="connsiteX7" fmla="*/ 469872 w 485638"/>
                <a:gd name="connsiteY7" fmla="*/ 48702 h 297468"/>
                <a:gd name="connsiteX8" fmla="*/ 439892 w 485638"/>
                <a:gd name="connsiteY8" fmla="*/ 3731 h 297468"/>
                <a:gd name="connsiteX0" fmla="*/ 164528 w 470009"/>
                <a:gd name="connsiteY0" fmla="*/ 25663 h 293737"/>
                <a:gd name="connsiteX1" fmla="*/ 86253 w 470009"/>
                <a:gd name="connsiteY1" fmla="*/ 56986 h 293737"/>
                <a:gd name="connsiteX2" fmla="*/ 861 w 470009"/>
                <a:gd name="connsiteY2" fmla="*/ 153052 h 293737"/>
                <a:gd name="connsiteX3" fmla="*/ 65138 w 470009"/>
                <a:gd name="connsiteY3" fmla="*/ 269823 h 293737"/>
                <a:gd name="connsiteX4" fmla="*/ 239245 w 470009"/>
                <a:gd name="connsiteY4" fmla="*/ 291813 h 293737"/>
                <a:gd name="connsiteX5" fmla="*/ 424902 w 470009"/>
                <a:gd name="connsiteY5" fmla="*/ 239843 h 293737"/>
                <a:gd name="connsiteX6" fmla="*/ 469872 w 470009"/>
                <a:gd name="connsiteY6" fmla="*/ 44971 h 293737"/>
                <a:gd name="connsiteX7" fmla="*/ 439892 w 470009"/>
                <a:gd name="connsiteY7" fmla="*/ 0 h 293737"/>
                <a:gd name="connsiteX0" fmla="*/ 164528 w 473122"/>
                <a:gd name="connsiteY0" fmla="*/ 25663 h 293737"/>
                <a:gd name="connsiteX1" fmla="*/ 86253 w 473122"/>
                <a:gd name="connsiteY1" fmla="*/ 56986 h 293737"/>
                <a:gd name="connsiteX2" fmla="*/ 861 w 473122"/>
                <a:gd name="connsiteY2" fmla="*/ 153052 h 293737"/>
                <a:gd name="connsiteX3" fmla="*/ 65138 w 473122"/>
                <a:gd name="connsiteY3" fmla="*/ 269823 h 293737"/>
                <a:gd name="connsiteX4" fmla="*/ 239245 w 473122"/>
                <a:gd name="connsiteY4" fmla="*/ 291813 h 293737"/>
                <a:gd name="connsiteX5" fmla="*/ 446250 w 473122"/>
                <a:gd name="connsiteY5" fmla="*/ 239843 h 293737"/>
                <a:gd name="connsiteX6" fmla="*/ 469872 w 473122"/>
                <a:gd name="connsiteY6" fmla="*/ 44971 h 293737"/>
                <a:gd name="connsiteX7" fmla="*/ 439892 w 473122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101899 h 293737"/>
                <a:gd name="connsiteX7" fmla="*/ 400754 w 520568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18"/>
                <a:gd name="connsiteY0" fmla="*/ 25663 h 293737"/>
                <a:gd name="connsiteX1" fmla="*/ 86253 w 519818"/>
                <a:gd name="connsiteY1" fmla="*/ 56986 h 293737"/>
                <a:gd name="connsiteX2" fmla="*/ 861 w 519818"/>
                <a:gd name="connsiteY2" fmla="*/ 153052 h 293737"/>
                <a:gd name="connsiteX3" fmla="*/ 65138 w 519818"/>
                <a:gd name="connsiteY3" fmla="*/ 269823 h 293737"/>
                <a:gd name="connsiteX4" fmla="*/ 239245 w 519818"/>
                <a:gd name="connsiteY4" fmla="*/ 291813 h 293737"/>
                <a:gd name="connsiteX5" fmla="*/ 446250 w 519818"/>
                <a:gd name="connsiteY5" fmla="*/ 239843 h 293737"/>
                <a:gd name="connsiteX6" fmla="*/ 519684 w 519818"/>
                <a:gd name="connsiteY6" fmla="*/ 101899 h 293737"/>
                <a:gd name="connsiteX7" fmla="*/ 400754 w 519818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01899 h 293737"/>
                <a:gd name="connsiteX7" fmla="*/ 400754 w 519741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16131 h 293737"/>
                <a:gd name="connsiteX7" fmla="*/ 400754 w 519741"/>
                <a:gd name="connsiteY7" fmla="*/ 0 h 293737"/>
                <a:gd name="connsiteX0" fmla="*/ 164528 w 520510"/>
                <a:gd name="connsiteY0" fmla="*/ 25663 h 293737"/>
                <a:gd name="connsiteX1" fmla="*/ 86253 w 520510"/>
                <a:gd name="connsiteY1" fmla="*/ 56986 h 293737"/>
                <a:gd name="connsiteX2" fmla="*/ 861 w 520510"/>
                <a:gd name="connsiteY2" fmla="*/ 153052 h 293737"/>
                <a:gd name="connsiteX3" fmla="*/ 65138 w 520510"/>
                <a:gd name="connsiteY3" fmla="*/ 269823 h 293737"/>
                <a:gd name="connsiteX4" fmla="*/ 239245 w 520510"/>
                <a:gd name="connsiteY4" fmla="*/ 291813 h 293737"/>
                <a:gd name="connsiteX5" fmla="*/ 446250 w 520510"/>
                <a:gd name="connsiteY5" fmla="*/ 239843 h 293737"/>
                <a:gd name="connsiteX6" fmla="*/ 519684 w 520510"/>
                <a:gd name="connsiteY6" fmla="*/ 116131 h 293737"/>
                <a:gd name="connsiteX7" fmla="*/ 400754 w 520510"/>
                <a:gd name="connsiteY7" fmla="*/ 0 h 29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510" h="293737">
                  <a:moveTo>
                    <a:pt x="164528" y="25663"/>
                  </a:moveTo>
                  <a:cubicBezTo>
                    <a:pt x="154447" y="32663"/>
                    <a:pt x="113531" y="35755"/>
                    <a:pt x="86253" y="56986"/>
                  </a:cubicBezTo>
                  <a:cubicBezTo>
                    <a:pt x="58975" y="78217"/>
                    <a:pt x="7345" y="119358"/>
                    <a:pt x="861" y="153052"/>
                  </a:cubicBezTo>
                  <a:cubicBezTo>
                    <a:pt x="-5623" y="186746"/>
                    <a:pt x="25407" y="246696"/>
                    <a:pt x="65138" y="269823"/>
                  </a:cubicBezTo>
                  <a:cubicBezTo>
                    <a:pt x="104869" y="292950"/>
                    <a:pt x="179284" y="296810"/>
                    <a:pt x="239245" y="291813"/>
                  </a:cubicBezTo>
                  <a:cubicBezTo>
                    <a:pt x="299206" y="286816"/>
                    <a:pt x="399510" y="269123"/>
                    <a:pt x="446250" y="239843"/>
                  </a:cubicBezTo>
                  <a:cubicBezTo>
                    <a:pt x="492990" y="210563"/>
                    <a:pt x="526245" y="184323"/>
                    <a:pt x="519684" y="116131"/>
                  </a:cubicBezTo>
                  <a:cubicBezTo>
                    <a:pt x="514404" y="61253"/>
                    <a:pt x="479030" y="49654"/>
                    <a:pt x="400754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6770628" y="4581978"/>
              <a:ext cx="520510" cy="293737"/>
            </a:xfrm>
            <a:custGeom>
              <a:avLst/>
              <a:gdLst>
                <a:gd name="connsiteX0" fmla="*/ 18746 w 514197"/>
                <a:gd name="connsiteY0" fmla="*/ 18721 h 280517"/>
                <a:gd name="connsiteX1" fmla="*/ 18746 w 514197"/>
                <a:gd name="connsiteY1" fmla="*/ 228584 h 280517"/>
                <a:gd name="connsiteX2" fmla="*/ 63716 w 514197"/>
                <a:gd name="connsiteY2" fmla="*/ 243574 h 280517"/>
                <a:gd name="connsiteX3" fmla="*/ 93697 w 514197"/>
                <a:gd name="connsiteY3" fmla="*/ 273554 h 280517"/>
                <a:gd name="connsiteX4" fmla="*/ 453461 w 514197"/>
                <a:gd name="connsiteY4" fmla="*/ 243574 h 280517"/>
                <a:gd name="connsiteX5" fmla="*/ 498431 w 514197"/>
                <a:gd name="connsiteY5" fmla="*/ 213594 h 280517"/>
                <a:gd name="connsiteX6" fmla="*/ 498431 w 514197"/>
                <a:gd name="connsiteY6" fmla="*/ 48702 h 280517"/>
                <a:gd name="connsiteX7" fmla="*/ 468451 w 514197"/>
                <a:gd name="connsiteY7" fmla="*/ 3731 h 280517"/>
                <a:gd name="connsiteX0" fmla="*/ 7678 w 506687"/>
                <a:gd name="connsiteY0" fmla="*/ 15163 h 280517"/>
                <a:gd name="connsiteX1" fmla="*/ 11236 w 506687"/>
                <a:gd name="connsiteY1" fmla="*/ 228584 h 280517"/>
                <a:gd name="connsiteX2" fmla="*/ 56206 w 506687"/>
                <a:gd name="connsiteY2" fmla="*/ 243574 h 280517"/>
                <a:gd name="connsiteX3" fmla="*/ 86187 w 506687"/>
                <a:gd name="connsiteY3" fmla="*/ 273554 h 280517"/>
                <a:gd name="connsiteX4" fmla="*/ 445951 w 506687"/>
                <a:gd name="connsiteY4" fmla="*/ 243574 h 280517"/>
                <a:gd name="connsiteX5" fmla="*/ 490921 w 506687"/>
                <a:gd name="connsiteY5" fmla="*/ 213594 h 280517"/>
                <a:gd name="connsiteX6" fmla="*/ 490921 w 506687"/>
                <a:gd name="connsiteY6" fmla="*/ 48702 h 280517"/>
                <a:gd name="connsiteX7" fmla="*/ 460941 w 506687"/>
                <a:gd name="connsiteY7" fmla="*/ 3731 h 280517"/>
                <a:gd name="connsiteX0" fmla="*/ 15553 w 514562"/>
                <a:gd name="connsiteY0" fmla="*/ 15163 h 280517"/>
                <a:gd name="connsiteX1" fmla="*/ 19111 w 514562"/>
                <a:gd name="connsiteY1" fmla="*/ 228584 h 280517"/>
                <a:gd name="connsiteX2" fmla="*/ 64081 w 514562"/>
                <a:gd name="connsiteY2" fmla="*/ 243574 h 280517"/>
                <a:gd name="connsiteX3" fmla="*/ 94062 w 514562"/>
                <a:gd name="connsiteY3" fmla="*/ 273554 h 280517"/>
                <a:gd name="connsiteX4" fmla="*/ 453826 w 514562"/>
                <a:gd name="connsiteY4" fmla="*/ 243574 h 280517"/>
                <a:gd name="connsiteX5" fmla="*/ 498796 w 514562"/>
                <a:gd name="connsiteY5" fmla="*/ 213594 h 280517"/>
                <a:gd name="connsiteX6" fmla="*/ 498796 w 514562"/>
                <a:gd name="connsiteY6" fmla="*/ 48702 h 280517"/>
                <a:gd name="connsiteX7" fmla="*/ 468816 w 514562"/>
                <a:gd name="connsiteY7" fmla="*/ 3731 h 280517"/>
                <a:gd name="connsiteX0" fmla="*/ 39222 w 495535"/>
                <a:gd name="connsiteY0" fmla="*/ 15163 h 280517"/>
                <a:gd name="connsiteX1" fmla="*/ 84 w 495535"/>
                <a:gd name="connsiteY1" fmla="*/ 228584 h 280517"/>
                <a:gd name="connsiteX2" fmla="*/ 45054 w 495535"/>
                <a:gd name="connsiteY2" fmla="*/ 243574 h 280517"/>
                <a:gd name="connsiteX3" fmla="*/ 75035 w 495535"/>
                <a:gd name="connsiteY3" fmla="*/ 273554 h 280517"/>
                <a:gd name="connsiteX4" fmla="*/ 434799 w 495535"/>
                <a:gd name="connsiteY4" fmla="*/ 243574 h 280517"/>
                <a:gd name="connsiteX5" fmla="*/ 479769 w 495535"/>
                <a:gd name="connsiteY5" fmla="*/ 213594 h 280517"/>
                <a:gd name="connsiteX6" fmla="*/ 479769 w 495535"/>
                <a:gd name="connsiteY6" fmla="*/ 48702 h 280517"/>
                <a:gd name="connsiteX7" fmla="*/ 449789 w 495535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4291 w 500981"/>
                <a:gd name="connsiteY0" fmla="*/ 18721 h 280517"/>
                <a:gd name="connsiteX1" fmla="*/ 16204 w 500981"/>
                <a:gd name="connsiteY1" fmla="*/ 156783 h 280517"/>
                <a:gd name="connsiteX2" fmla="*/ 5530 w 500981"/>
                <a:gd name="connsiteY2" fmla="*/ 228584 h 280517"/>
                <a:gd name="connsiteX3" fmla="*/ 50500 w 500981"/>
                <a:gd name="connsiteY3" fmla="*/ 243574 h 280517"/>
                <a:gd name="connsiteX4" fmla="*/ 80481 w 500981"/>
                <a:gd name="connsiteY4" fmla="*/ 273554 h 280517"/>
                <a:gd name="connsiteX5" fmla="*/ 440245 w 500981"/>
                <a:gd name="connsiteY5" fmla="*/ 243574 h 280517"/>
                <a:gd name="connsiteX6" fmla="*/ 485215 w 500981"/>
                <a:gd name="connsiteY6" fmla="*/ 213594 h 280517"/>
                <a:gd name="connsiteX7" fmla="*/ 485215 w 500981"/>
                <a:gd name="connsiteY7" fmla="*/ 48702 h 280517"/>
                <a:gd name="connsiteX8" fmla="*/ 455235 w 500981"/>
                <a:gd name="connsiteY8" fmla="*/ 3731 h 280517"/>
                <a:gd name="connsiteX0" fmla="*/ 146339 w 503029"/>
                <a:gd name="connsiteY0" fmla="*/ 18721 h 276823"/>
                <a:gd name="connsiteX1" fmla="*/ 18252 w 503029"/>
                <a:gd name="connsiteY1" fmla="*/ 156783 h 276823"/>
                <a:gd name="connsiteX2" fmla="*/ 7578 w 503029"/>
                <a:gd name="connsiteY2" fmla="*/ 228584 h 276823"/>
                <a:gd name="connsiteX3" fmla="*/ 82529 w 503029"/>
                <a:gd name="connsiteY3" fmla="*/ 273554 h 276823"/>
                <a:gd name="connsiteX4" fmla="*/ 442293 w 503029"/>
                <a:gd name="connsiteY4" fmla="*/ 243574 h 276823"/>
                <a:gd name="connsiteX5" fmla="*/ 487263 w 503029"/>
                <a:gd name="connsiteY5" fmla="*/ 213594 h 276823"/>
                <a:gd name="connsiteX6" fmla="*/ 487263 w 503029"/>
                <a:gd name="connsiteY6" fmla="*/ 48702 h 276823"/>
                <a:gd name="connsiteX7" fmla="*/ 457283 w 503029"/>
                <a:gd name="connsiteY7" fmla="*/ 3731 h 276823"/>
                <a:gd name="connsiteX0" fmla="*/ 132469 w 489159"/>
                <a:gd name="connsiteY0" fmla="*/ 18721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8049 w 489159"/>
                <a:gd name="connsiteY0" fmla="*/ 29394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6320 w 487430"/>
                <a:gd name="connsiteY0" fmla="*/ 29394 h 282093"/>
                <a:gd name="connsiteX1" fmla="*/ 88045 w 487430"/>
                <a:gd name="connsiteY1" fmla="*/ 60717 h 282093"/>
                <a:gd name="connsiteX2" fmla="*/ 2653 w 487430"/>
                <a:gd name="connsiteY2" fmla="*/ 156783 h 282093"/>
                <a:gd name="connsiteX3" fmla="*/ 66930 w 487430"/>
                <a:gd name="connsiteY3" fmla="*/ 273554 h 282093"/>
                <a:gd name="connsiteX4" fmla="*/ 426694 w 487430"/>
                <a:gd name="connsiteY4" fmla="*/ 243574 h 282093"/>
                <a:gd name="connsiteX5" fmla="*/ 471664 w 487430"/>
                <a:gd name="connsiteY5" fmla="*/ 213594 h 282093"/>
                <a:gd name="connsiteX6" fmla="*/ 471664 w 487430"/>
                <a:gd name="connsiteY6" fmla="*/ 48702 h 282093"/>
                <a:gd name="connsiteX7" fmla="*/ 441684 w 487430"/>
                <a:gd name="connsiteY7" fmla="*/ 3731 h 282093"/>
                <a:gd name="connsiteX0" fmla="*/ 164528 w 485638"/>
                <a:gd name="connsiteY0" fmla="*/ 29394 h 297468"/>
                <a:gd name="connsiteX1" fmla="*/ 86253 w 485638"/>
                <a:gd name="connsiteY1" fmla="*/ 60717 h 297468"/>
                <a:gd name="connsiteX2" fmla="*/ 861 w 485638"/>
                <a:gd name="connsiteY2" fmla="*/ 156783 h 297468"/>
                <a:gd name="connsiteX3" fmla="*/ 65138 w 485638"/>
                <a:gd name="connsiteY3" fmla="*/ 273554 h 297468"/>
                <a:gd name="connsiteX4" fmla="*/ 239245 w 485638"/>
                <a:gd name="connsiteY4" fmla="*/ 295544 h 297468"/>
                <a:gd name="connsiteX5" fmla="*/ 424902 w 485638"/>
                <a:gd name="connsiteY5" fmla="*/ 243574 h 297468"/>
                <a:gd name="connsiteX6" fmla="*/ 469872 w 485638"/>
                <a:gd name="connsiteY6" fmla="*/ 213594 h 297468"/>
                <a:gd name="connsiteX7" fmla="*/ 469872 w 485638"/>
                <a:gd name="connsiteY7" fmla="*/ 48702 h 297468"/>
                <a:gd name="connsiteX8" fmla="*/ 439892 w 485638"/>
                <a:gd name="connsiteY8" fmla="*/ 3731 h 297468"/>
                <a:gd name="connsiteX0" fmla="*/ 164528 w 470009"/>
                <a:gd name="connsiteY0" fmla="*/ 25663 h 293737"/>
                <a:gd name="connsiteX1" fmla="*/ 86253 w 470009"/>
                <a:gd name="connsiteY1" fmla="*/ 56986 h 293737"/>
                <a:gd name="connsiteX2" fmla="*/ 861 w 470009"/>
                <a:gd name="connsiteY2" fmla="*/ 153052 h 293737"/>
                <a:gd name="connsiteX3" fmla="*/ 65138 w 470009"/>
                <a:gd name="connsiteY3" fmla="*/ 269823 h 293737"/>
                <a:gd name="connsiteX4" fmla="*/ 239245 w 470009"/>
                <a:gd name="connsiteY4" fmla="*/ 291813 h 293737"/>
                <a:gd name="connsiteX5" fmla="*/ 424902 w 470009"/>
                <a:gd name="connsiteY5" fmla="*/ 239843 h 293737"/>
                <a:gd name="connsiteX6" fmla="*/ 469872 w 470009"/>
                <a:gd name="connsiteY6" fmla="*/ 44971 h 293737"/>
                <a:gd name="connsiteX7" fmla="*/ 439892 w 470009"/>
                <a:gd name="connsiteY7" fmla="*/ 0 h 293737"/>
                <a:gd name="connsiteX0" fmla="*/ 164528 w 473122"/>
                <a:gd name="connsiteY0" fmla="*/ 25663 h 293737"/>
                <a:gd name="connsiteX1" fmla="*/ 86253 w 473122"/>
                <a:gd name="connsiteY1" fmla="*/ 56986 h 293737"/>
                <a:gd name="connsiteX2" fmla="*/ 861 w 473122"/>
                <a:gd name="connsiteY2" fmla="*/ 153052 h 293737"/>
                <a:gd name="connsiteX3" fmla="*/ 65138 w 473122"/>
                <a:gd name="connsiteY3" fmla="*/ 269823 h 293737"/>
                <a:gd name="connsiteX4" fmla="*/ 239245 w 473122"/>
                <a:gd name="connsiteY4" fmla="*/ 291813 h 293737"/>
                <a:gd name="connsiteX5" fmla="*/ 446250 w 473122"/>
                <a:gd name="connsiteY5" fmla="*/ 239843 h 293737"/>
                <a:gd name="connsiteX6" fmla="*/ 469872 w 473122"/>
                <a:gd name="connsiteY6" fmla="*/ 44971 h 293737"/>
                <a:gd name="connsiteX7" fmla="*/ 439892 w 473122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101899 h 293737"/>
                <a:gd name="connsiteX7" fmla="*/ 400754 w 520568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18"/>
                <a:gd name="connsiteY0" fmla="*/ 25663 h 293737"/>
                <a:gd name="connsiteX1" fmla="*/ 86253 w 519818"/>
                <a:gd name="connsiteY1" fmla="*/ 56986 h 293737"/>
                <a:gd name="connsiteX2" fmla="*/ 861 w 519818"/>
                <a:gd name="connsiteY2" fmla="*/ 153052 h 293737"/>
                <a:gd name="connsiteX3" fmla="*/ 65138 w 519818"/>
                <a:gd name="connsiteY3" fmla="*/ 269823 h 293737"/>
                <a:gd name="connsiteX4" fmla="*/ 239245 w 519818"/>
                <a:gd name="connsiteY4" fmla="*/ 291813 h 293737"/>
                <a:gd name="connsiteX5" fmla="*/ 446250 w 519818"/>
                <a:gd name="connsiteY5" fmla="*/ 239843 h 293737"/>
                <a:gd name="connsiteX6" fmla="*/ 519684 w 519818"/>
                <a:gd name="connsiteY6" fmla="*/ 101899 h 293737"/>
                <a:gd name="connsiteX7" fmla="*/ 400754 w 519818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01899 h 293737"/>
                <a:gd name="connsiteX7" fmla="*/ 400754 w 519741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16131 h 293737"/>
                <a:gd name="connsiteX7" fmla="*/ 400754 w 519741"/>
                <a:gd name="connsiteY7" fmla="*/ 0 h 293737"/>
                <a:gd name="connsiteX0" fmla="*/ 164528 w 520510"/>
                <a:gd name="connsiteY0" fmla="*/ 25663 h 293737"/>
                <a:gd name="connsiteX1" fmla="*/ 86253 w 520510"/>
                <a:gd name="connsiteY1" fmla="*/ 56986 h 293737"/>
                <a:gd name="connsiteX2" fmla="*/ 861 w 520510"/>
                <a:gd name="connsiteY2" fmla="*/ 153052 h 293737"/>
                <a:gd name="connsiteX3" fmla="*/ 65138 w 520510"/>
                <a:gd name="connsiteY3" fmla="*/ 269823 h 293737"/>
                <a:gd name="connsiteX4" fmla="*/ 239245 w 520510"/>
                <a:gd name="connsiteY4" fmla="*/ 291813 h 293737"/>
                <a:gd name="connsiteX5" fmla="*/ 446250 w 520510"/>
                <a:gd name="connsiteY5" fmla="*/ 239843 h 293737"/>
                <a:gd name="connsiteX6" fmla="*/ 519684 w 520510"/>
                <a:gd name="connsiteY6" fmla="*/ 116131 h 293737"/>
                <a:gd name="connsiteX7" fmla="*/ 400754 w 520510"/>
                <a:gd name="connsiteY7" fmla="*/ 0 h 29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510" h="293737">
                  <a:moveTo>
                    <a:pt x="164528" y="25663"/>
                  </a:moveTo>
                  <a:cubicBezTo>
                    <a:pt x="154447" y="32663"/>
                    <a:pt x="113531" y="35755"/>
                    <a:pt x="86253" y="56986"/>
                  </a:cubicBezTo>
                  <a:cubicBezTo>
                    <a:pt x="58975" y="78217"/>
                    <a:pt x="7345" y="119358"/>
                    <a:pt x="861" y="153052"/>
                  </a:cubicBezTo>
                  <a:cubicBezTo>
                    <a:pt x="-5623" y="186746"/>
                    <a:pt x="25407" y="246696"/>
                    <a:pt x="65138" y="269823"/>
                  </a:cubicBezTo>
                  <a:cubicBezTo>
                    <a:pt x="104869" y="292950"/>
                    <a:pt x="179284" y="296810"/>
                    <a:pt x="239245" y="291813"/>
                  </a:cubicBezTo>
                  <a:cubicBezTo>
                    <a:pt x="299206" y="286816"/>
                    <a:pt x="399510" y="269123"/>
                    <a:pt x="446250" y="239843"/>
                  </a:cubicBezTo>
                  <a:cubicBezTo>
                    <a:pt x="492990" y="210563"/>
                    <a:pt x="526245" y="184323"/>
                    <a:pt x="519684" y="116131"/>
                  </a:cubicBezTo>
                  <a:cubicBezTo>
                    <a:pt x="514404" y="61253"/>
                    <a:pt x="479030" y="49654"/>
                    <a:pt x="400754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7030883" y="4558480"/>
              <a:ext cx="0" cy="40011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llipse 11"/>
          <p:cNvSpPr/>
          <p:nvPr/>
        </p:nvSpPr>
        <p:spPr>
          <a:xfrm>
            <a:off x="2655689" y="5843268"/>
            <a:ext cx="360000" cy="360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+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599742" y="4489622"/>
            <a:ext cx="360000" cy="36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-</a:t>
            </a:r>
            <a:endParaRPr lang="fr-FR" sz="3200" b="1" dirty="0">
              <a:solidFill>
                <a:schemeClr val="tx1"/>
              </a:solidFill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3120722" y="3480893"/>
            <a:ext cx="483242" cy="802592"/>
            <a:chOff x="1459493" y="2083283"/>
            <a:chExt cx="483242" cy="802592"/>
          </a:xfrm>
        </p:grpSpPr>
        <p:grpSp>
          <p:nvGrpSpPr>
            <p:cNvPr id="39" name="Groupe 38"/>
            <p:cNvGrpSpPr/>
            <p:nvPr/>
          </p:nvGrpSpPr>
          <p:grpSpPr>
            <a:xfrm>
              <a:off x="1459493" y="2525875"/>
              <a:ext cx="360000" cy="360000"/>
              <a:chOff x="860722" y="3181649"/>
              <a:chExt cx="360000" cy="360000"/>
            </a:xfrm>
          </p:grpSpPr>
          <p:sp>
            <p:nvSpPr>
              <p:cNvPr id="41" name="Ellipse 40"/>
              <p:cNvSpPr/>
              <p:nvPr/>
            </p:nvSpPr>
            <p:spPr>
              <a:xfrm>
                <a:off x="860722" y="3181649"/>
                <a:ext cx="360000" cy="36000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1013122" y="3349039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0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060" y="2083283"/>
              <a:ext cx="320675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" name="Rectangle 79"/>
          <p:cNvSpPr/>
          <p:nvPr/>
        </p:nvSpPr>
        <p:spPr>
          <a:xfrm>
            <a:off x="16353" y="851585"/>
            <a:ext cx="89477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50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Champ magnétique principal</a:t>
            </a:r>
          </a:p>
          <a:p>
            <a:pPr fontAlgn="auto">
              <a:lnSpc>
                <a:spcPct val="125000"/>
              </a:lnSpc>
              <a:defRPr/>
            </a:pPr>
            <a:r>
              <a:rPr lang="fr-FR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	</a:t>
            </a:r>
            <a:r>
              <a:rPr lang="fr-FR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bobines supraconductrices</a:t>
            </a:r>
            <a:endParaRPr lang="fr-FR" sz="3200" baseline="300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fontAlgn="auto">
              <a:lnSpc>
                <a:spcPct val="1250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Ampère 2</a:t>
            </a:r>
            <a:r>
              <a:rPr lang="fr-FR" sz="3200" dirty="0" smtClean="0">
                <a:solidFill>
                  <a:prstClr val="black"/>
                </a:solidFill>
                <a:latin typeface="Symbol" panose="05050102010706020507" pitchFamily="18" charset="2"/>
                <a:cs typeface="Calibri" pitchFamily="34" charset="0"/>
                <a:sym typeface="Symbol"/>
              </a:rPr>
              <a:t>p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R B = </a:t>
            </a:r>
            <a:r>
              <a:rPr lang="fr-FR" sz="3200" dirty="0" smtClean="0">
                <a:solidFill>
                  <a:prstClr val="black"/>
                </a:solidFill>
                <a:latin typeface="Symbol" panose="05050102010706020507" pitchFamily="18" charset="2"/>
                <a:cs typeface="Calibri" pitchFamily="34" charset="0"/>
                <a:sym typeface="Symbol"/>
              </a:rPr>
              <a:t>m</a:t>
            </a:r>
            <a:r>
              <a:rPr lang="fr-FR" sz="3200" baseline="-25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0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I</a:t>
            </a:r>
            <a:r>
              <a:rPr lang="fr-FR" sz="3200" baseline="-25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B</a:t>
            </a:r>
            <a:r>
              <a:rPr lang="fr-FR" sz="320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 B 1/ R</a:t>
            </a:r>
            <a:endParaRPr lang="fr-FR" sz="32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anose="05050102010706020507" pitchFamily="18" charset="2"/>
            </a:endParaRPr>
          </a:p>
          <a:p>
            <a:pPr fontAlgn="auto">
              <a:lnSpc>
                <a:spcPct val="1250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B inhomogène  dérive</a:t>
            </a:r>
          </a:p>
        </p:txBody>
      </p:sp>
    </p:spTree>
    <p:extLst>
      <p:ext uri="{BB962C8B-B14F-4D97-AF65-F5344CB8AC3E}">
        <p14:creationId xmlns:p14="http://schemas.microsoft.com/office/powerpoint/2010/main" val="42629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10" y="3466499"/>
            <a:ext cx="6937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77" y="4303857"/>
            <a:ext cx="496888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21" y="1525955"/>
            <a:ext cx="489857" cy="52598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6353" y="995963"/>
            <a:ext cx="8947767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7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Nouveau </a:t>
            </a:r>
            <a:r>
              <a:rPr lang="fr-FR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c</a:t>
            </a: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hamp magnétique </a:t>
            </a:r>
          </a:p>
          <a:p>
            <a:pPr fontAlgn="auto">
              <a:lnSpc>
                <a:spcPts val="3700"/>
              </a:lnSpc>
              <a:defRPr/>
            </a:pPr>
            <a:r>
              <a:rPr lang="fr-FR" sz="3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rPr>
              <a:t>= courant plasma : </a:t>
            </a:r>
            <a:endParaRPr lang="fr-FR" sz="3200" i="1" baseline="-250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fontAlgn="auto">
              <a:lnSpc>
                <a:spcPts val="3700"/>
              </a:lnSpc>
              <a:defRPr/>
            </a:pPr>
            <a:endParaRPr lang="fr-FR" sz="3200" baseline="300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fontAlgn="auto">
              <a:lnSpc>
                <a:spcPts val="3700"/>
              </a:lnSpc>
              <a:defRPr/>
            </a:pPr>
            <a:endParaRPr lang="fr-FR" sz="32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anose="05050102010706020507" pitchFamily="18" charset="2"/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424059" y="29766"/>
            <a:ext cx="7362287" cy="909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fr-FR" sz="4400" cap="none" dirty="0" smtClean="0">
                <a:latin typeface="Calibri" pitchFamily="34" charset="0"/>
                <a:cs typeface="Calibri" pitchFamily="34" charset="0"/>
              </a:rPr>
              <a:t>Le champ magnétique tokamak</a:t>
            </a:r>
            <a:endParaRPr lang="fr-FR" sz="3600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94127" y="5995661"/>
            <a:ext cx="8769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TOKAMAK : </a:t>
            </a:r>
            <a:r>
              <a:rPr lang="fr-FR" sz="3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 </a:t>
            </a:r>
            <a:r>
              <a:rPr lang="fr-FR" sz="3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surfaces magnétiques axisymétriques</a:t>
            </a:r>
          </a:p>
        </p:txBody>
      </p:sp>
      <p:sp>
        <p:nvSpPr>
          <p:cNvPr id="2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44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410854" y="2407276"/>
            <a:ext cx="2761623" cy="3270710"/>
            <a:chOff x="410854" y="1537846"/>
            <a:chExt cx="2761623" cy="3270710"/>
          </a:xfrm>
        </p:grpSpPr>
        <p:cxnSp>
          <p:nvCxnSpPr>
            <p:cNvPr id="20" name="Connecteur droit 19"/>
            <p:cNvCxnSpPr/>
            <p:nvPr/>
          </p:nvCxnSpPr>
          <p:spPr>
            <a:xfrm flipH="1">
              <a:off x="663088" y="2152021"/>
              <a:ext cx="0" cy="265653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/>
            <p:cNvSpPr/>
            <p:nvPr/>
          </p:nvSpPr>
          <p:spPr>
            <a:xfrm>
              <a:off x="1192477" y="2490288"/>
              <a:ext cx="1980000" cy="198000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orme libre 3"/>
            <p:cNvSpPr/>
            <p:nvPr/>
          </p:nvSpPr>
          <p:spPr>
            <a:xfrm>
              <a:off x="410854" y="2106500"/>
              <a:ext cx="520510" cy="293737"/>
            </a:xfrm>
            <a:custGeom>
              <a:avLst/>
              <a:gdLst>
                <a:gd name="connsiteX0" fmla="*/ 18746 w 514197"/>
                <a:gd name="connsiteY0" fmla="*/ 18721 h 280517"/>
                <a:gd name="connsiteX1" fmla="*/ 18746 w 514197"/>
                <a:gd name="connsiteY1" fmla="*/ 228584 h 280517"/>
                <a:gd name="connsiteX2" fmla="*/ 63716 w 514197"/>
                <a:gd name="connsiteY2" fmla="*/ 243574 h 280517"/>
                <a:gd name="connsiteX3" fmla="*/ 93697 w 514197"/>
                <a:gd name="connsiteY3" fmla="*/ 273554 h 280517"/>
                <a:gd name="connsiteX4" fmla="*/ 453461 w 514197"/>
                <a:gd name="connsiteY4" fmla="*/ 243574 h 280517"/>
                <a:gd name="connsiteX5" fmla="*/ 498431 w 514197"/>
                <a:gd name="connsiteY5" fmla="*/ 213594 h 280517"/>
                <a:gd name="connsiteX6" fmla="*/ 498431 w 514197"/>
                <a:gd name="connsiteY6" fmla="*/ 48702 h 280517"/>
                <a:gd name="connsiteX7" fmla="*/ 468451 w 514197"/>
                <a:gd name="connsiteY7" fmla="*/ 3731 h 280517"/>
                <a:gd name="connsiteX0" fmla="*/ 7678 w 506687"/>
                <a:gd name="connsiteY0" fmla="*/ 15163 h 280517"/>
                <a:gd name="connsiteX1" fmla="*/ 11236 w 506687"/>
                <a:gd name="connsiteY1" fmla="*/ 228584 h 280517"/>
                <a:gd name="connsiteX2" fmla="*/ 56206 w 506687"/>
                <a:gd name="connsiteY2" fmla="*/ 243574 h 280517"/>
                <a:gd name="connsiteX3" fmla="*/ 86187 w 506687"/>
                <a:gd name="connsiteY3" fmla="*/ 273554 h 280517"/>
                <a:gd name="connsiteX4" fmla="*/ 445951 w 506687"/>
                <a:gd name="connsiteY4" fmla="*/ 243574 h 280517"/>
                <a:gd name="connsiteX5" fmla="*/ 490921 w 506687"/>
                <a:gd name="connsiteY5" fmla="*/ 213594 h 280517"/>
                <a:gd name="connsiteX6" fmla="*/ 490921 w 506687"/>
                <a:gd name="connsiteY6" fmla="*/ 48702 h 280517"/>
                <a:gd name="connsiteX7" fmla="*/ 460941 w 506687"/>
                <a:gd name="connsiteY7" fmla="*/ 3731 h 280517"/>
                <a:gd name="connsiteX0" fmla="*/ 15553 w 514562"/>
                <a:gd name="connsiteY0" fmla="*/ 15163 h 280517"/>
                <a:gd name="connsiteX1" fmla="*/ 19111 w 514562"/>
                <a:gd name="connsiteY1" fmla="*/ 228584 h 280517"/>
                <a:gd name="connsiteX2" fmla="*/ 64081 w 514562"/>
                <a:gd name="connsiteY2" fmla="*/ 243574 h 280517"/>
                <a:gd name="connsiteX3" fmla="*/ 94062 w 514562"/>
                <a:gd name="connsiteY3" fmla="*/ 273554 h 280517"/>
                <a:gd name="connsiteX4" fmla="*/ 453826 w 514562"/>
                <a:gd name="connsiteY4" fmla="*/ 243574 h 280517"/>
                <a:gd name="connsiteX5" fmla="*/ 498796 w 514562"/>
                <a:gd name="connsiteY5" fmla="*/ 213594 h 280517"/>
                <a:gd name="connsiteX6" fmla="*/ 498796 w 514562"/>
                <a:gd name="connsiteY6" fmla="*/ 48702 h 280517"/>
                <a:gd name="connsiteX7" fmla="*/ 468816 w 514562"/>
                <a:gd name="connsiteY7" fmla="*/ 3731 h 280517"/>
                <a:gd name="connsiteX0" fmla="*/ 39222 w 495535"/>
                <a:gd name="connsiteY0" fmla="*/ 15163 h 280517"/>
                <a:gd name="connsiteX1" fmla="*/ 84 w 495535"/>
                <a:gd name="connsiteY1" fmla="*/ 228584 h 280517"/>
                <a:gd name="connsiteX2" fmla="*/ 45054 w 495535"/>
                <a:gd name="connsiteY2" fmla="*/ 243574 h 280517"/>
                <a:gd name="connsiteX3" fmla="*/ 75035 w 495535"/>
                <a:gd name="connsiteY3" fmla="*/ 273554 h 280517"/>
                <a:gd name="connsiteX4" fmla="*/ 434799 w 495535"/>
                <a:gd name="connsiteY4" fmla="*/ 243574 h 280517"/>
                <a:gd name="connsiteX5" fmla="*/ 479769 w 495535"/>
                <a:gd name="connsiteY5" fmla="*/ 213594 h 280517"/>
                <a:gd name="connsiteX6" fmla="*/ 479769 w 495535"/>
                <a:gd name="connsiteY6" fmla="*/ 48702 h 280517"/>
                <a:gd name="connsiteX7" fmla="*/ 449789 w 495535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4291 w 500981"/>
                <a:gd name="connsiteY0" fmla="*/ 18721 h 280517"/>
                <a:gd name="connsiteX1" fmla="*/ 16204 w 500981"/>
                <a:gd name="connsiteY1" fmla="*/ 156783 h 280517"/>
                <a:gd name="connsiteX2" fmla="*/ 5530 w 500981"/>
                <a:gd name="connsiteY2" fmla="*/ 228584 h 280517"/>
                <a:gd name="connsiteX3" fmla="*/ 50500 w 500981"/>
                <a:gd name="connsiteY3" fmla="*/ 243574 h 280517"/>
                <a:gd name="connsiteX4" fmla="*/ 80481 w 500981"/>
                <a:gd name="connsiteY4" fmla="*/ 273554 h 280517"/>
                <a:gd name="connsiteX5" fmla="*/ 440245 w 500981"/>
                <a:gd name="connsiteY5" fmla="*/ 243574 h 280517"/>
                <a:gd name="connsiteX6" fmla="*/ 485215 w 500981"/>
                <a:gd name="connsiteY6" fmla="*/ 213594 h 280517"/>
                <a:gd name="connsiteX7" fmla="*/ 485215 w 500981"/>
                <a:gd name="connsiteY7" fmla="*/ 48702 h 280517"/>
                <a:gd name="connsiteX8" fmla="*/ 455235 w 500981"/>
                <a:gd name="connsiteY8" fmla="*/ 3731 h 280517"/>
                <a:gd name="connsiteX0" fmla="*/ 146339 w 503029"/>
                <a:gd name="connsiteY0" fmla="*/ 18721 h 276823"/>
                <a:gd name="connsiteX1" fmla="*/ 18252 w 503029"/>
                <a:gd name="connsiteY1" fmla="*/ 156783 h 276823"/>
                <a:gd name="connsiteX2" fmla="*/ 7578 w 503029"/>
                <a:gd name="connsiteY2" fmla="*/ 228584 h 276823"/>
                <a:gd name="connsiteX3" fmla="*/ 82529 w 503029"/>
                <a:gd name="connsiteY3" fmla="*/ 273554 h 276823"/>
                <a:gd name="connsiteX4" fmla="*/ 442293 w 503029"/>
                <a:gd name="connsiteY4" fmla="*/ 243574 h 276823"/>
                <a:gd name="connsiteX5" fmla="*/ 487263 w 503029"/>
                <a:gd name="connsiteY5" fmla="*/ 213594 h 276823"/>
                <a:gd name="connsiteX6" fmla="*/ 487263 w 503029"/>
                <a:gd name="connsiteY6" fmla="*/ 48702 h 276823"/>
                <a:gd name="connsiteX7" fmla="*/ 457283 w 503029"/>
                <a:gd name="connsiteY7" fmla="*/ 3731 h 276823"/>
                <a:gd name="connsiteX0" fmla="*/ 132469 w 489159"/>
                <a:gd name="connsiteY0" fmla="*/ 18721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8049 w 489159"/>
                <a:gd name="connsiteY0" fmla="*/ 29394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6320 w 487430"/>
                <a:gd name="connsiteY0" fmla="*/ 29394 h 282093"/>
                <a:gd name="connsiteX1" fmla="*/ 88045 w 487430"/>
                <a:gd name="connsiteY1" fmla="*/ 60717 h 282093"/>
                <a:gd name="connsiteX2" fmla="*/ 2653 w 487430"/>
                <a:gd name="connsiteY2" fmla="*/ 156783 h 282093"/>
                <a:gd name="connsiteX3" fmla="*/ 66930 w 487430"/>
                <a:gd name="connsiteY3" fmla="*/ 273554 h 282093"/>
                <a:gd name="connsiteX4" fmla="*/ 426694 w 487430"/>
                <a:gd name="connsiteY4" fmla="*/ 243574 h 282093"/>
                <a:gd name="connsiteX5" fmla="*/ 471664 w 487430"/>
                <a:gd name="connsiteY5" fmla="*/ 213594 h 282093"/>
                <a:gd name="connsiteX6" fmla="*/ 471664 w 487430"/>
                <a:gd name="connsiteY6" fmla="*/ 48702 h 282093"/>
                <a:gd name="connsiteX7" fmla="*/ 441684 w 487430"/>
                <a:gd name="connsiteY7" fmla="*/ 3731 h 282093"/>
                <a:gd name="connsiteX0" fmla="*/ 164528 w 485638"/>
                <a:gd name="connsiteY0" fmla="*/ 29394 h 297468"/>
                <a:gd name="connsiteX1" fmla="*/ 86253 w 485638"/>
                <a:gd name="connsiteY1" fmla="*/ 60717 h 297468"/>
                <a:gd name="connsiteX2" fmla="*/ 861 w 485638"/>
                <a:gd name="connsiteY2" fmla="*/ 156783 h 297468"/>
                <a:gd name="connsiteX3" fmla="*/ 65138 w 485638"/>
                <a:gd name="connsiteY3" fmla="*/ 273554 h 297468"/>
                <a:gd name="connsiteX4" fmla="*/ 239245 w 485638"/>
                <a:gd name="connsiteY4" fmla="*/ 295544 h 297468"/>
                <a:gd name="connsiteX5" fmla="*/ 424902 w 485638"/>
                <a:gd name="connsiteY5" fmla="*/ 243574 h 297468"/>
                <a:gd name="connsiteX6" fmla="*/ 469872 w 485638"/>
                <a:gd name="connsiteY6" fmla="*/ 213594 h 297468"/>
                <a:gd name="connsiteX7" fmla="*/ 469872 w 485638"/>
                <a:gd name="connsiteY7" fmla="*/ 48702 h 297468"/>
                <a:gd name="connsiteX8" fmla="*/ 439892 w 485638"/>
                <a:gd name="connsiteY8" fmla="*/ 3731 h 297468"/>
                <a:gd name="connsiteX0" fmla="*/ 164528 w 470009"/>
                <a:gd name="connsiteY0" fmla="*/ 25663 h 293737"/>
                <a:gd name="connsiteX1" fmla="*/ 86253 w 470009"/>
                <a:gd name="connsiteY1" fmla="*/ 56986 h 293737"/>
                <a:gd name="connsiteX2" fmla="*/ 861 w 470009"/>
                <a:gd name="connsiteY2" fmla="*/ 153052 h 293737"/>
                <a:gd name="connsiteX3" fmla="*/ 65138 w 470009"/>
                <a:gd name="connsiteY3" fmla="*/ 269823 h 293737"/>
                <a:gd name="connsiteX4" fmla="*/ 239245 w 470009"/>
                <a:gd name="connsiteY4" fmla="*/ 291813 h 293737"/>
                <a:gd name="connsiteX5" fmla="*/ 424902 w 470009"/>
                <a:gd name="connsiteY5" fmla="*/ 239843 h 293737"/>
                <a:gd name="connsiteX6" fmla="*/ 469872 w 470009"/>
                <a:gd name="connsiteY6" fmla="*/ 44971 h 293737"/>
                <a:gd name="connsiteX7" fmla="*/ 439892 w 470009"/>
                <a:gd name="connsiteY7" fmla="*/ 0 h 293737"/>
                <a:gd name="connsiteX0" fmla="*/ 164528 w 473122"/>
                <a:gd name="connsiteY0" fmla="*/ 25663 h 293737"/>
                <a:gd name="connsiteX1" fmla="*/ 86253 w 473122"/>
                <a:gd name="connsiteY1" fmla="*/ 56986 h 293737"/>
                <a:gd name="connsiteX2" fmla="*/ 861 w 473122"/>
                <a:gd name="connsiteY2" fmla="*/ 153052 h 293737"/>
                <a:gd name="connsiteX3" fmla="*/ 65138 w 473122"/>
                <a:gd name="connsiteY3" fmla="*/ 269823 h 293737"/>
                <a:gd name="connsiteX4" fmla="*/ 239245 w 473122"/>
                <a:gd name="connsiteY4" fmla="*/ 291813 h 293737"/>
                <a:gd name="connsiteX5" fmla="*/ 446250 w 473122"/>
                <a:gd name="connsiteY5" fmla="*/ 239843 h 293737"/>
                <a:gd name="connsiteX6" fmla="*/ 469872 w 473122"/>
                <a:gd name="connsiteY6" fmla="*/ 44971 h 293737"/>
                <a:gd name="connsiteX7" fmla="*/ 439892 w 473122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101899 h 293737"/>
                <a:gd name="connsiteX7" fmla="*/ 400754 w 520568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18"/>
                <a:gd name="connsiteY0" fmla="*/ 25663 h 293737"/>
                <a:gd name="connsiteX1" fmla="*/ 86253 w 519818"/>
                <a:gd name="connsiteY1" fmla="*/ 56986 h 293737"/>
                <a:gd name="connsiteX2" fmla="*/ 861 w 519818"/>
                <a:gd name="connsiteY2" fmla="*/ 153052 h 293737"/>
                <a:gd name="connsiteX3" fmla="*/ 65138 w 519818"/>
                <a:gd name="connsiteY3" fmla="*/ 269823 h 293737"/>
                <a:gd name="connsiteX4" fmla="*/ 239245 w 519818"/>
                <a:gd name="connsiteY4" fmla="*/ 291813 h 293737"/>
                <a:gd name="connsiteX5" fmla="*/ 446250 w 519818"/>
                <a:gd name="connsiteY5" fmla="*/ 239843 h 293737"/>
                <a:gd name="connsiteX6" fmla="*/ 519684 w 519818"/>
                <a:gd name="connsiteY6" fmla="*/ 101899 h 293737"/>
                <a:gd name="connsiteX7" fmla="*/ 400754 w 519818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01899 h 293737"/>
                <a:gd name="connsiteX7" fmla="*/ 400754 w 519741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16131 h 293737"/>
                <a:gd name="connsiteX7" fmla="*/ 400754 w 519741"/>
                <a:gd name="connsiteY7" fmla="*/ 0 h 293737"/>
                <a:gd name="connsiteX0" fmla="*/ 164528 w 520510"/>
                <a:gd name="connsiteY0" fmla="*/ 25663 h 293737"/>
                <a:gd name="connsiteX1" fmla="*/ 86253 w 520510"/>
                <a:gd name="connsiteY1" fmla="*/ 56986 h 293737"/>
                <a:gd name="connsiteX2" fmla="*/ 861 w 520510"/>
                <a:gd name="connsiteY2" fmla="*/ 153052 h 293737"/>
                <a:gd name="connsiteX3" fmla="*/ 65138 w 520510"/>
                <a:gd name="connsiteY3" fmla="*/ 269823 h 293737"/>
                <a:gd name="connsiteX4" fmla="*/ 239245 w 520510"/>
                <a:gd name="connsiteY4" fmla="*/ 291813 h 293737"/>
                <a:gd name="connsiteX5" fmla="*/ 446250 w 520510"/>
                <a:gd name="connsiteY5" fmla="*/ 239843 h 293737"/>
                <a:gd name="connsiteX6" fmla="*/ 519684 w 520510"/>
                <a:gd name="connsiteY6" fmla="*/ 116131 h 293737"/>
                <a:gd name="connsiteX7" fmla="*/ 400754 w 520510"/>
                <a:gd name="connsiteY7" fmla="*/ 0 h 29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510" h="293737">
                  <a:moveTo>
                    <a:pt x="164528" y="25663"/>
                  </a:moveTo>
                  <a:cubicBezTo>
                    <a:pt x="154447" y="32663"/>
                    <a:pt x="113531" y="35755"/>
                    <a:pt x="86253" y="56986"/>
                  </a:cubicBezTo>
                  <a:cubicBezTo>
                    <a:pt x="58975" y="78217"/>
                    <a:pt x="7345" y="119358"/>
                    <a:pt x="861" y="153052"/>
                  </a:cubicBezTo>
                  <a:cubicBezTo>
                    <a:pt x="-5623" y="186746"/>
                    <a:pt x="25407" y="246696"/>
                    <a:pt x="65138" y="269823"/>
                  </a:cubicBezTo>
                  <a:cubicBezTo>
                    <a:pt x="104869" y="292950"/>
                    <a:pt x="179284" y="296810"/>
                    <a:pt x="239245" y="291813"/>
                  </a:cubicBezTo>
                  <a:cubicBezTo>
                    <a:pt x="299206" y="286816"/>
                    <a:pt x="399510" y="269123"/>
                    <a:pt x="446250" y="239843"/>
                  </a:cubicBezTo>
                  <a:cubicBezTo>
                    <a:pt x="492990" y="210563"/>
                    <a:pt x="526245" y="184323"/>
                    <a:pt x="519684" y="116131"/>
                  </a:cubicBezTo>
                  <a:cubicBezTo>
                    <a:pt x="514404" y="61253"/>
                    <a:pt x="479030" y="49654"/>
                    <a:pt x="400754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10854" y="4470288"/>
              <a:ext cx="520510" cy="293737"/>
            </a:xfrm>
            <a:custGeom>
              <a:avLst/>
              <a:gdLst>
                <a:gd name="connsiteX0" fmla="*/ 18746 w 514197"/>
                <a:gd name="connsiteY0" fmla="*/ 18721 h 280517"/>
                <a:gd name="connsiteX1" fmla="*/ 18746 w 514197"/>
                <a:gd name="connsiteY1" fmla="*/ 228584 h 280517"/>
                <a:gd name="connsiteX2" fmla="*/ 63716 w 514197"/>
                <a:gd name="connsiteY2" fmla="*/ 243574 h 280517"/>
                <a:gd name="connsiteX3" fmla="*/ 93697 w 514197"/>
                <a:gd name="connsiteY3" fmla="*/ 273554 h 280517"/>
                <a:gd name="connsiteX4" fmla="*/ 453461 w 514197"/>
                <a:gd name="connsiteY4" fmla="*/ 243574 h 280517"/>
                <a:gd name="connsiteX5" fmla="*/ 498431 w 514197"/>
                <a:gd name="connsiteY5" fmla="*/ 213594 h 280517"/>
                <a:gd name="connsiteX6" fmla="*/ 498431 w 514197"/>
                <a:gd name="connsiteY6" fmla="*/ 48702 h 280517"/>
                <a:gd name="connsiteX7" fmla="*/ 468451 w 514197"/>
                <a:gd name="connsiteY7" fmla="*/ 3731 h 280517"/>
                <a:gd name="connsiteX0" fmla="*/ 7678 w 506687"/>
                <a:gd name="connsiteY0" fmla="*/ 15163 h 280517"/>
                <a:gd name="connsiteX1" fmla="*/ 11236 w 506687"/>
                <a:gd name="connsiteY1" fmla="*/ 228584 h 280517"/>
                <a:gd name="connsiteX2" fmla="*/ 56206 w 506687"/>
                <a:gd name="connsiteY2" fmla="*/ 243574 h 280517"/>
                <a:gd name="connsiteX3" fmla="*/ 86187 w 506687"/>
                <a:gd name="connsiteY3" fmla="*/ 273554 h 280517"/>
                <a:gd name="connsiteX4" fmla="*/ 445951 w 506687"/>
                <a:gd name="connsiteY4" fmla="*/ 243574 h 280517"/>
                <a:gd name="connsiteX5" fmla="*/ 490921 w 506687"/>
                <a:gd name="connsiteY5" fmla="*/ 213594 h 280517"/>
                <a:gd name="connsiteX6" fmla="*/ 490921 w 506687"/>
                <a:gd name="connsiteY6" fmla="*/ 48702 h 280517"/>
                <a:gd name="connsiteX7" fmla="*/ 460941 w 506687"/>
                <a:gd name="connsiteY7" fmla="*/ 3731 h 280517"/>
                <a:gd name="connsiteX0" fmla="*/ 15553 w 514562"/>
                <a:gd name="connsiteY0" fmla="*/ 15163 h 280517"/>
                <a:gd name="connsiteX1" fmla="*/ 19111 w 514562"/>
                <a:gd name="connsiteY1" fmla="*/ 228584 h 280517"/>
                <a:gd name="connsiteX2" fmla="*/ 64081 w 514562"/>
                <a:gd name="connsiteY2" fmla="*/ 243574 h 280517"/>
                <a:gd name="connsiteX3" fmla="*/ 94062 w 514562"/>
                <a:gd name="connsiteY3" fmla="*/ 273554 h 280517"/>
                <a:gd name="connsiteX4" fmla="*/ 453826 w 514562"/>
                <a:gd name="connsiteY4" fmla="*/ 243574 h 280517"/>
                <a:gd name="connsiteX5" fmla="*/ 498796 w 514562"/>
                <a:gd name="connsiteY5" fmla="*/ 213594 h 280517"/>
                <a:gd name="connsiteX6" fmla="*/ 498796 w 514562"/>
                <a:gd name="connsiteY6" fmla="*/ 48702 h 280517"/>
                <a:gd name="connsiteX7" fmla="*/ 468816 w 514562"/>
                <a:gd name="connsiteY7" fmla="*/ 3731 h 280517"/>
                <a:gd name="connsiteX0" fmla="*/ 39222 w 495535"/>
                <a:gd name="connsiteY0" fmla="*/ 15163 h 280517"/>
                <a:gd name="connsiteX1" fmla="*/ 84 w 495535"/>
                <a:gd name="connsiteY1" fmla="*/ 228584 h 280517"/>
                <a:gd name="connsiteX2" fmla="*/ 45054 w 495535"/>
                <a:gd name="connsiteY2" fmla="*/ 243574 h 280517"/>
                <a:gd name="connsiteX3" fmla="*/ 75035 w 495535"/>
                <a:gd name="connsiteY3" fmla="*/ 273554 h 280517"/>
                <a:gd name="connsiteX4" fmla="*/ 434799 w 495535"/>
                <a:gd name="connsiteY4" fmla="*/ 243574 h 280517"/>
                <a:gd name="connsiteX5" fmla="*/ 479769 w 495535"/>
                <a:gd name="connsiteY5" fmla="*/ 213594 h 280517"/>
                <a:gd name="connsiteX6" fmla="*/ 479769 w 495535"/>
                <a:gd name="connsiteY6" fmla="*/ 48702 h 280517"/>
                <a:gd name="connsiteX7" fmla="*/ 449789 w 495535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4291 w 500981"/>
                <a:gd name="connsiteY0" fmla="*/ 18721 h 280517"/>
                <a:gd name="connsiteX1" fmla="*/ 16204 w 500981"/>
                <a:gd name="connsiteY1" fmla="*/ 156783 h 280517"/>
                <a:gd name="connsiteX2" fmla="*/ 5530 w 500981"/>
                <a:gd name="connsiteY2" fmla="*/ 228584 h 280517"/>
                <a:gd name="connsiteX3" fmla="*/ 50500 w 500981"/>
                <a:gd name="connsiteY3" fmla="*/ 243574 h 280517"/>
                <a:gd name="connsiteX4" fmla="*/ 80481 w 500981"/>
                <a:gd name="connsiteY4" fmla="*/ 273554 h 280517"/>
                <a:gd name="connsiteX5" fmla="*/ 440245 w 500981"/>
                <a:gd name="connsiteY5" fmla="*/ 243574 h 280517"/>
                <a:gd name="connsiteX6" fmla="*/ 485215 w 500981"/>
                <a:gd name="connsiteY6" fmla="*/ 213594 h 280517"/>
                <a:gd name="connsiteX7" fmla="*/ 485215 w 500981"/>
                <a:gd name="connsiteY7" fmla="*/ 48702 h 280517"/>
                <a:gd name="connsiteX8" fmla="*/ 455235 w 500981"/>
                <a:gd name="connsiteY8" fmla="*/ 3731 h 280517"/>
                <a:gd name="connsiteX0" fmla="*/ 146339 w 503029"/>
                <a:gd name="connsiteY0" fmla="*/ 18721 h 276823"/>
                <a:gd name="connsiteX1" fmla="*/ 18252 w 503029"/>
                <a:gd name="connsiteY1" fmla="*/ 156783 h 276823"/>
                <a:gd name="connsiteX2" fmla="*/ 7578 w 503029"/>
                <a:gd name="connsiteY2" fmla="*/ 228584 h 276823"/>
                <a:gd name="connsiteX3" fmla="*/ 82529 w 503029"/>
                <a:gd name="connsiteY3" fmla="*/ 273554 h 276823"/>
                <a:gd name="connsiteX4" fmla="*/ 442293 w 503029"/>
                <a:gd name="connsiteY4" fmla="*/ 243574 h 276823"/>
                <a:gd name="connsiteX5" fmla="*/ 487263 w 503029"/>
                <a:gd name="connsiteY5" fmla="*/ 213594 h 276823"/>
                <a:gd name="connsiteX6" fmla="*/ 487263 w 503029"/>
                <a:gd name="connsiteY6" fmla="*/ 48702 h 276823"/>
                <a:gd name="connsiteX7" fmla="*/ 457283 w 503029"/>
                <a:gd name="connsiteY7" fmla="*/ 3731 h 276823"/>
                <a:gd name="connsiteX0" fmla="*/ 132469 w 489159"/>
                <a:gd name="connsiteY0" fmla="*/ 18721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8049 w 489159"/>
                <a:gd name="connsiteY0" fmla="*/ 29394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6320 w 487430"/>
                <a:gd name="connsiteY0" fmla="*/ 29394 h 282093"/>
                <a:gd name="connsiteX1" fmla="*/ 88045 w 487430"/>
                <a:gd name="connsiteY1" fmla="*/ 60717 h 282093"/>
                <a:gd name="connsiteX2" fmla="*/ 2653 w 487430"/>
                <a:gd name="connsiteY2" fmla="*/ 156783 h 282093"/>
                <a:gd name="connsiteX3" fmla="*/ 66930 w 487430"/>
                <a:gd name="connsiteY3" fmla="*/ 273554 h 282093"/>
                <a:gd name="connsiteX4" fmla="*/ 426694 w 487430"/>
                <a:gd name="connsiteY4" fmla="*/ 243574 h 282093"/>
                <a:gd name="connsiteX5" fmla="*/ 471664 w 487430"/>
                <a:gd name="connsiteY5" fmla="*/ 213594 h 282093"/>
                <a:gd name="connsiteX6" fmla="*/ 471664 w 487430"/>
                <a:gd name="connsiteY6" fmla="*/ 48702 h 282093"/>
                <a:gd name="connsiteX7" fmla="*/ 441684 w 487430"/>
                <a:gd name="connsiteY7" fmla="*/ 3731 h 282093"/>
                <a:gd name="connsiteX0" fmla="*/ 164528 w 485638"/>
                <a:gd name="connsiteY0" fmla="*/ 29394 h 297468"/>
                <a:gd name="connsiteX1" fmla="*/ 86253 w 485638"/>
                <a:gd name="connsiteY1" fmla="*/ 60717 h 297468"/>
                <a:gd name="connsiteX2" fmla="*/ 861 w 485638"/>
                <a:gd name="connsiteY2" fmla="*/ 156783 h 297468"/>
                <a:gd name="connsiteX3" fmla="*/ 65138 w 485638"/>
                <a:gd name="connsiteY3" fmla="*/ 273554 h 297468"/>
                <a:gd name="connsiteX4" fmla="*/ 239245 w 485638"/>
                <a:gd name="connsiteY4" fmla="*/ 295544 h 297468"/>
                <a:gd name="connsiteX5" fmla="*/ 424902 w 485638"/>
                <a:gd name="connsiteY5" fmla="*/ 243574 h 297468"/>
                <a:gd name="connsiteX6" fmla="*/ 469872 w 485638"/>
                <a:gd name="connsiteY6" fmla="*/ 213594 h 297468"/>
                <a:gd name="connsiteX7" fmla="*/ 469872 w 485638"/>
                <a:gd name="connsiteY7" fmla="*/ 48702 h 297468"/>
                <a:gd name="connsiteX8" fmla="*/ 439892 w 485638"/>
                <a:gd name="connsiteY8" fmla="*/ 3731 h 297468"/>
                <a:gd name="connsiteX0" fmla="*/ 164528 w 470009"/>
                <a:gd name="connsiteY0" fmla="*/ 25663 h 293737"/>
                <a:gd name="connsiteX1" fmla="*/ 86253 w 470009"/>
                <a:gd name="connsiteY1" fmla="*/ 56986 h 293737"/>
                <a:gd name="connsiteX2" fmla="*/ 861 w 470009"/>
                <a:gd name="connsiteY2" fmla="*/ 153052 h 293737"/>
                <a:gd name="connsiteX3" fmla="*/ 65138 w 470009"/>
                <a:gd name="connsiteY3" fmla="*/ 269823 h 293737"/>
                <a:gd name="connsiteX4" fmla="*/ 239245 w 470009"/>
                <a:gd name="connsiteY4" fmla="*/ 291813 h 293737"/>
                <a:gd name="connsiteX5" fmla="*/ 424902 w 470009"/>
                <a:gd name="connsiteY5" fmla="*/ 239843 h 293737"/>
                <a:gd name="connsiteX6" fmla="*/ 469872 w 470009"/>
                <a:gd name="connsiteY6" fmla="*/ 44971 h 293737"/>
                <a:gd name="connsiteX7" fmla="*/ 439892 w 470009"/>
                <a:gd name="connsiteY7" fmla="*/ 0 h 293737"/>
                <a:gd name="connsiteX0" fmla="*/ 164528 w 473122"/>
                <a:gd name="connsiteY0" fmla="*/ 25663 h 293737"/>
                <a:gd name="connsiteX1" fmla="*/ 86253 w 473122"/>
                <a:gd name="connsiteY1" fmla="*/ 56986 h 293737"/>
                <a:gd name="connsiteX2" fmla="*/ 861 w 473122"/>
                <a:gd name="connsiteY2" fmla="*/ 153052 h 293737"/>
                <a:gd name="connsiteX3" fmla="*/ 65138 w 473122"/>
                <a:gd name="connsiteY3" fmla="*/ 269823 h 293737"/>
                <a:gd name="connsiteX4" fmla="*/ 239245 w 473122"/>
                <a:gd name="connsiteY4" fmla="*/ 291813 h 293737"/>
                <a:gd name="connsiteX5" fmla="*/ 446250 w 473122"/>
                <a:gd name="connsiteY5" fmla="*/ 239843 h 293737"/>
                <a:gd name="connsiteX6" fmla="*/ 469872 w 473122"/>
                <a:gd name="connsiteY6" fmla="*/ 44971 h 293737"/>
                <a:gd name="connsiteX7" fmla="*/ 439892 w 473122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101899 h 293737"/>
                <a:gd name="connsiteX7" fmla="*/ 400754 w 520568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18"/>
                <a:gd name="connsiteY0" fmla="*/ 25663 h 293737"/>
                <a:gd name="connsiteX1" fmla="*/ 86253 w 519818"/>
                <a:gd name="connsiteY1" fmla="*/ 56986 h 293737"/>
                <a:gd name="connsiteX2" fmla="*/ 861 w 519818"/>
                <a:gd name="connsiteY2" fmla="*/ 153052 h 293737"/>
                <a:gd name="connsiteX3" fmla="*/ 65138 w 519818"/>
                <a:gd name="connsiteY3" fmla="*/ 269823 h 293737"/>
                <a:gd name="connsiteX4" fmla="*/ 239245 w 519818"/>
                <a:gd name="connsiteY4" fmla="*/ 291813 h 293737"/>
                <a:gd name="connsiteX5" fmla="*/ 446250 w 519818"/>
                <a:gd name="connsiteY5" fmla="*/ 239843 h 293737"/>
                <a:gd name="connsiteX6" fmla="*/ 519684 w 519818"/>
                <a:gd name="connsiteY6" fmla="*/ 101899 h 293737"/>
                <a:gd name="connsiteX7" fmla="*/ 400754 w 519818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01899 h 293737"/>
                <a:gd name="connsiteX7" fmla="*/ 400754 w 519741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16131 h 293737"/>
                <a:gd name="connsiteX7" fmla="*/ 400754 w 519741"/>
                <a:gd name="connsiteY7" fmla="*/ 0 h 293737"/>
                <a:gd name="connsiteX0" fmla="*/ 164528 w 520510"/>
                <a:gd name="connsiteY0" fmla="*/ 25663 h 293737"/>
                <a:gd name="connsiteX1" fmla="*/ 86253 w 520510"/>
                <a:gd name="connsiteY1" fmla="*/ 56986 h 293737"/>
                <a:gd name="connsiteX2" fmla="*/ 861 w 520510"/>
                <a:gd name="connsiteY2" fmla="*/ 153052 h 293737"/>
                <a:gd name="connsiteX3" fmla="*/ 65138 w 520510"/>
                <a:gd name="connsiteY3" fmla="*/ 269823 h 293737"/>
                <a:gd name="connsiteX4" fmla="*/ 239245 w 520510"/>
                <a:gd name="connsiteY4" fmla="*/ 291813 h 293737"/>
                <a:gd name="connsiteX5" fmla="*/ 446250 w 520510"/>
                <a:gd name="connsiteY5" fmla="*/ 239843 h 293737"/>
                <a:gd name="connsiteX6" fmla="*/ 519684 w 520510"/>
                <a:gd name="connsiteY6" fmla="*/ 116131 h 293737"/>
                <a:gd name="connsiteX7" fmla="*/ 400754 w 520510"/>
                <a:gd name="connsiteY7" fmla="*/ 0 h 29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510" h="293737">
                  <a:moveTo>
                    <a:pt x="164528" y="25663"/>
                  </a:moveTo>
                  <a:cubicBezTo>
                    <a:pt x="154447" y="32663"/>
                    <a:pt x="113531" y="35755"/>
                    <a:pt x="86253" y="56986"/>
                  </a:cubicBezTo>
                  <a:cubicBezTo>
                    <a:pt x="58975" y="78217"/>
                    <a:pt x="7345" y="119358"/>
                    <a:pt x="861" y="153052"/>
                  </a:cubicBezTo>
                  <a:cubicBezTo>
                    <a:pt x="-5623" y="186746"/>
                    <a:pt x="25407" y="246696"/>
                    <a:pt x="65138" y="269823"/>
                  </a:cubicBezTo>
                  <a:cubicBezTo>
                    <a:pt x="104869" y="292950"/>
                    <a:pt x="179284" y="296810"/>
                    <a:pt x="239245" y="291813"/>
                  </a:cubicBezTo>
                  <a:cubicBezTo>
                    <a:pt x="299206" y="286816"/>
                    <a:pt x="399510" y="269123"/>
                    <a:pt x="446250" y="239843"/>
                  </a:cubicBezTo>
                  <a:cubicBezTo>
                    <a:pt x="492990" y="210563"/>
                    <a:pt x="526245" y="184323"/>
                    <a:pt x="519684" y="116131"/>
                  </a:cubicBezTo>
                  <a:cubicBezTo>
                    <a:pt x="514404" y="61253"/>
                    <a:pt x="479030" y="49654"/>
                    <a:pt x="400754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8" name="Groupe 37"/>
            <p:cNvGrpSpPr/>
            <p:nvPr/>
          </p:nvGrpSpPr>
          <p:grpSpPr>
            <a:xfrm>
              <a:off x="2667323" y="1537846"/>
              <a:ext cx="483242" cy="802592"/>
              <a:chOff x="1578248" y="1998741"/>
              <a:chExt cx="483242" cy="802592"/>
            </a:xfrm>
          </p:grpSpPr>
          <p:grpSp>
            <p:nvGrpSpPr>
              <p:cNvPr id="39" name="Groupe 38"/>
              <p:cNvGrpSpPr/>
              <p:nvPr/>
            </p:nvGrpSpPr>
            <p:grpSpPr>
              <a:xfrm>
                <a:off x="1578248" y="2441333"/>
                <a:ext cx="360000" cy="360000"/>
                <a:chOff x="979477" y="3097107"/>
                <a:chExt cx="360000" cy="360000"/>
              </a:xfrm>
            </p:grpSpPr>
            <p:sp>
              <p:nvSpPr>
                <p:cNvPr id="41" name="Ellipse 40"/>
                <p:cNvSpPr/>
                <p:nvPr/>
              </p:nvSpPr>
              <p:spPr>
                <a:xfrm>
                  <a:off x="979477" y="3097107"/>
                  <a:ext cx="360000" cy="36000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2" name="Ellipse 41"/>
                <p:cNvSpPr/>
                <p:nvPr/>
              </p:nvSpPr>
              <p:spPr>
                <a:xfrm>
                  <a:off x="1131877" y="3264497"/>
                  <a:ext cx="72000" cy="720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40" name="Picture 4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0815" y="1998741"/>
                <a:ext cx="320675" cy="407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5" name="Ellipse 44"/>
            <p:cNvSpPr/>
            <p:nvPr/>
          </p:nvSpPr>
          <p:spPr>
            <a:xfrm>
              <a:off x="1940856" y="3256768"/>
              <a:ext cx="360000" cy="3600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>
              <a:stCxn id="45" idx="1"/>
              <a:endCxn id="45" idx="5"/>
            </p:cNvCxnSpPr>
            <p:nvPr/>
          </p:nvCxnSpPr>
          <p:spPr>
            <a:xfrm>
              <a:off x="1993577" y="3309489"/>
              <a:ext cx="254558" cy="254558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1996077" y="3296999"/>
              <a:ext cx="254558" cy="254558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Forme libre 21"/>
          <p:cNvSpPr/>
          <p:nvPr/>
        </p:nvSpPr>
        <p:spPr>
          <a:xfrm>
            <a:off x="1334125" y="3474719"/>
            <a:ext cx="1751397" cy="917398"/>
          </a:xfrm>
          <a:custGeom>
            <a:avLst/>
            <a:gdLst>
              <a:gd name="connsiteX0" fmla="*/ 1740002 w 1759479"/>
              <a:gd name="connsiteY0" fmla="*/ 899410 h 899410"/>
              <a:gd name="connsiteX1" fmla="*/ 1740002 w 1759479"/>
              <a:gd name="connsiteY1" fmla="*/ 584617 h 899410"/>
              <a:gd name="connsiteX2" fmla="*/ 1710021 w 1759479"/>
              <a:gd name="connsiteY2" fmla="*/ 479685 h 899410"/>
              <a:gd name="connsiteX3" fmla="*/ 1635070 w 1759479"/>
              <a:gd name="connsiteY3" fmla="*/ 389744 h 899410"/>
              <a:gd name="connsiteX4" fmla="*/ 1605090 w 1759479"/>
              <a:gd name="connsiteY4" fmla="*/ 344774 h 899410"/>
              <a:gd name="connsiteX5" fmla="*/ 1560120 w 1759479"/>
              <a:gd name="connsiteY5" fmla="*/ 314794 h 899410"/>
              <a:gd name="connsiteX6" fmla="*/ 1440198 w 1759479"/>
              <a:gd name="connsiteY6" fmla="*/ 209862 h 899410"/>
              <a:gd name="connsiteX7" fmla="*/ 1410218 w 1759479"/>
              <a:gd name="connsiteY7" fmla="*/ 164892 h 899410"/>
              <a:gd name="connsiteX8" fmla="*/ 1275307 w 1759479"/>
              <a:gd name="connsiteY8" fmla="*/ 89941 h 899410"/>
              <a:gd name="connsiteX9" fmla="*/ 1245326 w 1759479"/>
              <a:gd name="connsiteY9" fmla="*/ 59961 h 899410"/>
              <a:gd name="connsiteX10" fmla="*/ 1155385 w 1759479"/>
              <a:gd name="connsiteY10" fmla="*/ 29981 h 899410"/>
              <a:gd name="connsiteX11" fmla="*/ 990493 w 1759479"/>
              <a:gd name="connsiteY11" fmla="*/ 0 h 899410"/>
              <a:gd name="connsiteX12" fmla="*/ 570769 w 1759479"/>
              <a:gd name="connsiteY12" fmla="*/ 14990 h 899410"/>
              <a:gd name="connsiteX13" fmla="*/ 510808 w 1759479"/>
              <a:gd name="connsiteY13" fmla="*/ 29981 h 899410"/>
              <a:gd name="connsiteX14" fmla="*/ 435857 w 1759479"/>
              <a:gd name="connsiteY14" fmla="*/ 89941 h 899410"/>
              <a:gd name="connsiteX15" fmla="*/ 390887 w 1759479"/>
              <a:gd name="connsiteY15" fmla="*/ 104931 h 899410"/>
              <a:gd name="connsiteX16" fmla="*/ 330926 w 1759479"/>
              <a:gd name="connsiteY16" fmla="*/ 164892 h 899410"/>
              <a:gd name="connsiteX17" fmla="*/ 300946 w 1759479"/>
              <a:gd name="connsiteY17" fmla="*/ 209862 h 899410"/>
              <a:gd name="connsiteX18" fmla="*/ 255975 w 1759479"/>
              <a:gd name="connsiteY18" fmla="*/ 239843 h 899410"/>
              <a:gd name="connsiteX19" fmla="*/ 225995 w 1759479"/>
              <a:gd name="connsiteY19" fmla="*/ 284813 h 899410"/>
              <a:gd name="connsiteX20" fmla="*/ 196015 w 1759479"/>
              <a:gd name="connsiteY20" fmla="*/ 314794 h 899410"/>
              <a:gd name="connsiteX21" fmla="*/ 166034 w 1759479"/>
              <a:gd name="connsiteY21" fmla="*/ 404735 h 899410"/>
              <a:gd name="connsiteX22" fmla="*/ 76093 w 1759479"/>
              <a:gd name="connsiteY22" fmla="*/ 524656 h 899410"/>
              <a:gd name="connsiteX23" fmla="*/ 46113 w 1759479"/>
              <a:gd name="connsiteY23" fmla="*/ 614597 h 899410"/>
              <a:gd name="connsiteX24" fmla="*/ 1143 w 1759479"/>
              <a:gd name="connsiteY24" fmla="*/ 689548 h 899410"/>
              <a:gd name="connsiteX0" fmla="*/ 1740002 w 1759479"/>
              <a:gd name="connsiteY0" fmla="*/ 899410 h 899410"/>
              <a:gd name="connsiteX1" fmla="*/ 1740002 w 1759479"/>
              <a:gd name="connsiteY1" fmla="*/ 584617 h 899410"/>
              <a:gd name="connsiteX2" fmla="*/ 1710021 w 1759479"/>
              <a:gd name="connsiteY2" fmla="*/ 479685 h 899410"/>
              <a:gd name="connsiteX3" fmla="*/ 1635070 w 1759479"/>
              <a:gd name="connsiteY3" fmla="*/ 389744 h 899410"/>
              <a:gd name="connsiteX4" fmla="*/ 1605090 w 1759479"/>
              <a:gd name="connsiteY4" fmla="*/ 344774 h 899410"/>
              <a:gd name="connsiteX5" fmla="*/ 1560120 w 1759479"/>
              <a:gd name="connsiteY5" fmla="*/ 314794 h 899410"/>
              <a:gd name="connsiteX6" fmla="*/ 1440198 w 1759479"/>
              <a:gd name="connsiteY6" fmla="*/ 209862 h 899410"/>
              <a:gd name="connsiteX7" fmla="*/ 1410218 w 1759479"/>
              <a:gd name="connsiteY7" fmla="*/ 164892 h 899410"/>
              <a:gd name="connsiteX8" fmla="*/ 1275307 w 1759479"/>
              <a:gd name="connsiteY8" fmla="*/ 89941 h 899410"/>
              <a:gd name="connsiteX9" fmla="*/ 1155385 w 1759479"/>
              <a:gd name="connsiteY9" fmla="*/ 29981 h 899410"/>
              <a:gd name="connsiteX10" fmla="*/ 990493 w 1759479"/>
              <a:gd name="connsiteY10" fmla="*/ 0 h 899410"/>
              <a:gd name="connsiteX11" fmla="*/ 570769 w 1759479"/>
              <a:gd name="connsiteY11" fmla="*/ 14990 h 899410"/>
              <a:gd name="connsiteX12" fmla="*/ 510808 w 1759479"/>
              <a:gd name="connsiteY12" fmla="*/ 29981 h 899410"/>
              <a:gd name="connsiteX13" fmla="*/ 435857 w 1759479"/>
              <a:gd name="connsiteY13" fmla="*/ 89941 h 899410"/>
              <a:gd name="connsiteX14" fmla="*/ 390887 w 1759479"/>
              <a:gd name="connsiteY14" fmla="*/ 104931 h 899410"/>
              <a:gd name="connsiteX15" fmla="*/ 330926 w 1759479"/>
              <a:gd name="connsiteY15" fmla="*/ 164892 h 899410"/>
              <a:gd name="connsiteX16" fmla="*/ 300946 w 1759479"/>
              <a:gd name="connsiteY16" fmla="*/ 209862 h 899410"/>
              <a:gd name="connsiteX17" fmla="*/ 255975 w 1759479"/>
              <a:gd name="connsiteY17" fmla="*/ 239843 h 899410"/>
              <a:gd name="connsiteX18" fmla="*/ 225995 w 1759479"/>
              <a:gd name="connsiteY18" fmla="*/ 284813 h 899410"/>
              <a:gd name="connsiteX19" fmla="*/ 196015 w 1759479"/>
              <a:gd name="connsiteY19" fmla="*/ 314794 h 899410"/>
              <a:gd name="connsiteX20" fmla="*/ 166034 w 1759479"/>
              <a:gd name="connsiteY20" fmla="*/ 404735 h 899410"/>
              <a:gd name="connsiteX21" fmla="*/ 76093 w 1759479"/>
              <a:gd name="connsiteY21" fmla="*/ 524656 h 899410"/>
              <a:gd name="connsiteX22" fmla="*/ 46113 w 1759479"/>
              <a:gd name="connsiteY22" fmla="*/ 614597 h 899410"/>
              <a:gd name="connsiteX23" fmla="*/ 1143 w 1759479"/>
              <a:gd name="connsiteY23" fmla="*/ 689548 h 899410"/>
              <a:gd name="connsiteX0" fmla="*/ 1740002 w 1759479"/>
              <a:gd name="connsiteY0" fmla="*/ 899410 h 899410"/>
              <a:gd name="connsiteX1" fmla="*/ 1740002 w 1759479"/>
              <a:gd name="connsiteY1" fmla="*/ 584617 h 899410"/>
              <a:gd name="connsiteX2" fmla="*/ 1710021 w 1759479"/>
              <a:gd name="connsiteY2" fmla="*/ 479685 h 899410"/>
              <a:gd name="connsiteX3" fmla="*/ 1635070 w 1759479"/>
              <a:gd name="connsiteY3" fmla="*/ 389744 h 899410"/>
              <a:gd name="connsiteX4" fmla="*/ 1605090 w 1759479"/>
              <a:gd name="connsiteY4" fmla="*/ 344774 h 899410"/>
              <a:gd name="connsiteX5" fmla="*/ 1560120 w 1759479"/>
              <a:gd name="connsiteY5" fmla="*/ 314794 h 899410"/>
              <a:gd name="connsiteX6" fmla="*/ 1410218 w 1759479"/>
              <a:gd name="connsiteY6" fmla="*/ 164892 h 899410"/>
              <a:gd name="connsiteX7" fmla="*/ 1275307 w 1759479"/>
              <a:gd name="connsiteY7" fmla="*/ 89941 h 899410"/>
              <a:gd name="connsiteX8" fmla="*/ 1155385 w 1759479"/>
              <a:gd name="connsiteY8" fmla="*/ 29981 h 899410"/>
              <a:gd name="connsiteX9" fmla="*/ 990493 w 1759479"/>
              <a:gd name="connsiteY9" fmla="*/ 0 h 899410"/>
              <a:gd name="connsiteX10" fmla="*/ 570769 w 1759479"/>
              <a:gd name="connsiteY10" fmla="*/ 14990 h 899410"/>
              <a:gd name="connsiteX11" fmla="*/ 510808 w 1759479"/>
              <a:gd name="connsiteY11" fmla="*/ 29981 h 899410"/>
              <a:gd name="connsiteX12" fmla="*/ 435857 w 1759479"/>
              <a:gd name="connsiteY12" fmla="*/ 89941 h 899410"/>
              <a:gd name="connsiteX13" fmla="*/ 390887 w 1759479"/>
              <a:gd name="connsiteY13" fmla="*/ 104931 h 899410"/>
              <a:gd name="connsiteX14" fmla="*/ 330926 w 1759479"/>
              <a:gd name="connsiteY14" fmla="*/ 164892 h 899410"/>
              <a:gd name="connsiteX15" fmla="*/ 300946 w 1759479"/>
              <a:gd name="connsiteY15" fmla="*/ 209862 h 899410"/>
              <a:gd name="connsiteX16" fmla="*/ 255975 w 1759479"/>
              <a:gd name="connsiteY16" fmla="*/ 239843 h 899410"/>
              <a:gd name="connsiteX17" fmla="*/ 225995 w 1759479"/>
              <a:gd name="connsiteY17" fmla="*/ 284813 h 899410"/>
              <a:gd name="connsiteX18" fmla="*/ 196015 w 1759479"/>
              <a:gd name="connsiteY18" fmla="*/ 314794 h 899410"/>
              <a:gd name="connsiteX19" fmla="*/ 166034 w 1759479"/>
              <a:gd name="connsiteY19" fmla="*/ 404735 h 899410"/>
              <a:gd name="connsiteX20" fmla="*/ 76093 w 1759479"/>
              <a:gd name="connsiteY20" fmla="*/ 524656 h 899410"/>
              <a:gd name="connsiteX21" fmla="*/ 46113 w 1759479"/>
              <a:gd name="connsiteY21" fmla="*/ 614597 h 899410"/>
              <a:gd name="connsiteX22" fmla="*/ 1143 w 1759479"/>
              <a:gd name="connsiteY22" fmla="*/ 689548 h 899410"/>
              <a:gd name="connsiteX0" fmla="*/ 1740002 w 1759479"/>
              <a:gd name="connsiteY0" fmla="*/ 902987 h 902987"/>
              <a:gd name="connsiteX1" fmla="*/ 1740002 w 1759479"/>
              <a:gd name="connsiteY1" fmla="*/ 588194 h 902987"/>
              <a:gd name="connsiteX2" fmla="*/ 1710021 w 1759479"/>
              <a:gd name="connsiteY2" fmla="*/ 483262 h 902987"/>
              <a:gd name="connsiteX3" fmla="*/ 1635070 w 1759479"/>
              <a:gd name="connsiteY3" fmla="*/ 393321 h 902987"/>
              <a:gd name="connsiteX4" fmla="*/ 1605090 w 1759479"/>
              <a:gd name="connsiteY4" fmla="*/ 348351 h 902987"/>
              <a:gd name="connsiteX5" fmla="*/ 1560120 w 1759479"/>
              <a:gd name="connsiteY5" fmla="*/ 318371 h 902987"/>
              <a:gd name="connsiteX6" fmla="*/ 1410218 w 1759479"/>
              <a:gd name="connsiteY6" fmla="*/ 168469 h 902987"/>
              <a:gd name="connsiteX7" fmla="*/ 1275307 w 1759479"/>
              <a:gd name="connsiteY7" fmla="*/ 93518 h 902987"/>
              <a:gd name="connsiteX8" fmla="*/ 1155385 w 1759479"/>
              <a:gd name="connsiteY8" fmla="*/ 33558 h 902987"/>
              <a:gd name="connsiteX9" fmla="*/ 990493 w 1759479"/>
              <a:gd name="connsiteY9" fmla="*/ 3577 h 902987"/>
              <a:gd name="connsiteX10" fmla="*/ 767367 w 1759479"/>
              <a:gd name="connsiteY10" fmla="*/ 2214 h 902987"/>
              <a:gd name="connsiteX11" fmla="*/ 570769 w 1759479"/>
              <a:gd name="connsiteY11" fmla="*/ 18567 h 902987"/>
              <a:gd name="connsiteX12" fmla="*/ 510808 w 1759479"/>
              <a:gd name="connsiteY12" fmla="*/ 33558 h 902987"/>
              <a:gd name="connsiteX13" fmla="*/ 435857 w 1759479"/>
              <a:gd name="connsiteY13" fmla="*/ 93518 h 902987"/>
              <a:gd name="connsiteX14" fmla="*/ 390887 w 1759479"/>
              <a:gd name="connsiteY14" fmla="*/ 108508 h 902987"/>
              <a:gd name="connsiteX15" fmla="*/ 330926 w 1759479"/>
              <a:gd name="connsiteY15" fmla="*/ 168469 h 902987"/>
              <a:gd name="connsiteX16" fmla="*/ 300946 w 1759479"/>
              <a:gd name="connsiteY16" fmla="*/ 213439 h 902987"/>
              <a:gd name="connsiteX17" fmla="*/ 255975 w 1759479"/>
              <a:gd name="connsiteY17" fmla="*/ 243420 h 902987"/>
              <a:gd name="connsiteX18" fmla="*/ 225995 w 1759479"/>
              <a:gd name="connsiteY18" fmla="*/ 288390 h 902987"/>
              <a:gd name="connsiteX19" fmla="*/ 196015 w 1759479"/>
              <a:gd name="connsiteY19" fmla="*/ 318371 h 902987"/>
              <a:gd name="connsiteX20" fmla="*/ 166034 w 1759479"/>
              <a:gd name="connsiteY20" fmla="*/ 408312 h 902987"/>
              <a:gd name="connsiteX21" fmla="*/ 76093 w 1759479"/>
              <a:gd name="connsiteY21" fmla="*/ 528233 h 902987"/>
              <a:gd name="connsiteX22" fmla="*/ 46113 w 1759479"/>
              <a:gd name="connsiteY22" fmla="*/ 618174 h 902987"/>
              <a:gd name="connsiteX23" fmla="*/ 1143 w 1759479"/>
              <a:gd name="connsiteY23" fmla="*/ 693125 h 902987"/>
              <a:gd name="connsiteX0" fmla="*/ 1740002 w 1759479"/>
              <a:gd name="connsiteY0" fmla="*/ 902987 h 902987"/>
              <a:gd name="connsiteX1" fmla="*/ 1740002 w 1759479"/>
              <a:gd name="connsiteY1" fmla="*/ 588194 h 902987"/>
              <a:gd name="connsiteX2" fmla="*/ 1710021 w 1759479"/>
              <a:gd name="connsiteY2" fmla="*/ 483262 h 902987"/>
              <a:gd name="connsiteX3" fmla="*/ 1635070 w 1759479"/>
              <a:gd name="connsiteY3" fmla="*/ 393321 h 902987"/>
              <a:gd name="connsiteX4" fmla="*/ 1605090 w 1759479"/>
              <a:gd name="connsiteY4" fmla="*/ 348351 h 902987"/>
              <a:gd name="connsiteX5" fmla="*/ 1560120 w 1759479"/>
              <a:gd name="connsiteY5" fmla="*/ 318371 h 902987"/>
              <a:gd name="connsiteX6" fmla="*/ 1410218 w 1759479"/>
              <a:gd name="connsiteY6" fmla="*/ 168469 h 902987"/>
              <a:gd name="connsiteX7" fmla="*/ 1275307 w 1759479"/>
              <a:gd name="connsiteY7" fmla="*/ 93518 h 902987"/>
              <a:gd name="connsiteX8" fmla="*/ 1155385 w 1759479"/>
              <a:gd name="connsiteY8" fmla="*/ 33558 h 902987"/>
              <a:gd name="connsiteX9" fmla="*/ 990493 w 1759479"/>
              <a:gd name="connsiteY9" fmla="*/ 3577 h 902987"/>
              <a:gd name="connsiteX10" fmla="*/ 767367 w 1759479"/>
              <a:gd name="connsiteY10" fmla="*/ 2214 h 902987"/>
              <a:gd name="connsiteX11" fmla="*/ 570769 w 1759479"/>
              <a:gd name="connsiteY11" fmla="*/ 18567 h 902987"/>
              <a:gd name="connsiteX12" fmla="*/ 435857 w 1759479"/>
              <a:gd name="connsiteY12" fmla="*/ 93518 h 902987"/>
              <a:gd name="connsiteX13" fmla="*/ 390887 w 1759479"/>
              <a:gd name="connsiteY13" fmla="*/ 108508 h 902987"/>
              <a:gd name="connsiteX14" fmla="*/ 330926 w 1759479"/>
              <a:gd name="connsiteY14" fmla="*/ 168469 h 902987"/>
              <a:gd name="connsiteX15" fmla="*/ 300946 w 1759479"/>
              <a:gd name="connsiteY15" fmla="*/ 213439 h 902987"/>
              <a:gd name="connsiteX16" fmla="*/ 255975 w 1759479"/>
              <a:gd name="connsiteY16" fmla="*/ 243420 h 902987"/>
              <a:gd name="connsiteX17" fmla="*/ 225995 w 1759479"/>
              <a:gd name="connsiteY17" fmla="*/ 288390 h 902987"/>
              <a:gd name="connsiteX18" fmla="*/ 196015 w 1759479"/>
              <a:gd name="connsiteY18" fmla="*/ 318371 h 902987"/>
              <a:gd name="connsiteX19" fmla="*/ 166034 w 1759479"/>
              <a:gd name="connsiteY19" fmla="*/ 408312 h 902987"/>
              <a:gd name="connsiteX20" fmla="*/ 76093 w 1759479"/>
              <a:gd name="connsiteY20" fmla="*/ 528233 h 902987"/>
              <a:gd name="connsiteX21" fmla="*/ 46113 w 1759479"/>
              <a:gd name="connsiteY21" fmla="*/ 618174 h 902987"/>
              <a:gd name="connsiteX22" fmla="*/ 1143 w 1759479"/>
              <a:gd name="connsiteY22" fmla="*/ 693125 h 902987"/>
              <a:gd name="connsiteX0" fmla="*/ 1740002 w 1759479"/>
              <a:gd name="connsiteY0" fmla="*/ 902987 h 902987"/>
              <a:gd name="connsiteX1" fmla="*/ 1740002 w 1759479"/>
              <a:gd name="connsiteY1" fmla="*/ 588194 h 902987"/>
              <a:gd name="connsiteX2" fmla="*/ 1710021 w 1759479"/>
              <a:gd name="connsiteY2" fmla="*/ 483262 h 902987"/>
              <a:gd name="connsiteX3" fmla="*/ 1635070 w 1759479"/>
              <a:gd name="connsiteY3" fmla="*/ 393321 h 902987"/>
              <a:gd name="connsiteX4" fmla="*/ 1605090 w 1759479"/>
              <a:gd name="connsiteY4" fmla="*/ 348351 h 902987"/>
              <a:gd name="connsiteX5" fmla="*/ 1560120 w 1759479"/>
              <a:gd name="connsiteY5" fmla="*/ 318371 h 902987"/>
              <a:gd name="connsiteX6" fmla="*/ 1410218 w 1759479"/>
              <a:gd name="connsiteY6" fmla="*/ 168469 h 902987"/>
              <a:gd name="connsiteX7" fmla="*/ 1275307 w 1759479"/>
              <a:gd name="connsiteY7" fmla="*/ 93518 h 902987"/>
              <a:gd name="connsiteX8" fmla="*/ 1155385 w 1759479"/>
              <a:gd name="connsiteY8" fmla="*/ 33558 h 902987"/>
              <a:gd name="connsiteX9" fmla="*/ 990493 w 1759479"/>
              <a:gd name="connsiteY9" fmla="*/ 3577 h 902987"/>
              <a:gd name="connsiteX10" fmla="*/ 767367 w 1759479"/>
              <a:gd name="connsiteY10" fmla="*/ 2214 h 902987"/>
              <a:gd name="connsiteX11" fmla="*/ 570769 w 1759479"/>
              <a:gd name="connsiteY11" fmla="*/ 18567 h 902987"/>
              <a:gd name="connsiteX12" fmla="*/ 435857 w 1759479"/>
              <a:gd name="connsiteY12" fmla="*/ 93518 h 902987"/>
              <a:gd name="connsiteX13" fmla="*/ 330926 w 1759479"/>
              <a:gd name="connsiteY13" fmla="*/ 168469 h 902987"/>
              <a:gd name="connsiteX14" fmla="*/ 300946 w 1759479"/>
              <a:gd name="connsiteY14" fmla="*/ 213439 h 902987"/>
              <a:gd name="connsiteX15" fmla="*/ 255975 w 1759479"/>
              <a:gd name="connsiteY15" fmla="*/ 243420 h 902987"/>
              <a:gd name="connsiteX16" fmla="*/ 225995 w 1759479"/>
              <a:gd name="connsiteY16" fmla="*/ 288390 h 902987"/>
              <a:gd name="connsiteX17" fmla="*/ 196015 w 1759479"/>
              <a:gd name="connsiteY17" fmla="*/ 318371 h 902987"/>
              <a:gd name="connsiteX18" fmla="*/ 166034 w 1759479"/>
              <a:gd name="connsiteY18" fmla="*/ 408312 h 902987"/>
              <a:gd name="connsiteX19" fmla="*/ 76093 w 1759479"/>
              <a:gd name="connsiteY19" fmla="*/ 528233 h 902987"/>
              <a:gd name="connsiteX20" fmla="*/ 46113 w 1759479"/>
              <a:gd name="connsiteY20" fmla="*/ 618174 h 902987"/>
              <a:gd name="connsiteX21" fmla="*/ 1143 w 1759479"/>
              <a:gd name="connsiteY21" fmla="*/ 693125 h 902987"/>
              <a:gd name="connsiteX0" fmla="*/ 1740002 w 1759479"/>
              <a:gd name="connsiteY0" fmla="*/ 902987 h 902987"/>
              <a:gd name="connsiteX1" fmla="*/ 1740002 w 1759479"/>
              <a:gd name="connsiteY1" fmla="*/ 588194 h 902987"/>
              <a:gd name="connsiteX2" fmla="*/ 1710021 w 1759479"/>
              <a:gd name="connsiteY2" fmla="*/ 483262 h 902987"/>
              <a:gd name="connsiteX3" fmla="*/ 1635070 w 1759479"/>
              <a:gd name="connsiteY3" fmla="*/ 393321 h 902987"/>
              <a:gd name="connsiteX4" fmla="*/ 1605090 w 1759479"/>
              <a:gd name="connsiteY4" fmla="*/ 348351 h 902987"/>
              <a:gd name="connsiteX5" fmla="*/ 1560120 w 1759479"/>
              <a:gd name="connsiteY5" fmla="*/ 318371 h 902987"/>
              <a:gd name="connsiteX6" fmla="*/ 1410218 w 1759479"/>
              <a:gd name="connsiteY6" fmla="*/ 168469 h 902987"/>
              <a:gd name="connsiteX7" fmla="*/ 1275307 w 1759479"/>
              <a:gd name="connsiteY7" fmla="*/ 93518 h 902987"/>
              <a:gd name="connsiteX8" fmla="*/ 1155385 w 1759479"/>
              <a:gd name="connsiteY8" fmla="*/ 33558 h 902987"/>
              <a:gd name="connsiteX9" fmla="*/ 990493 w 1759479"/>
              <a:gd name="connsiteY9" fmla="*/ 3577 h 902987"/>
              <a:gd name="connsiteX10" fmla="*/ 767367 w 1759479"/>
              <a:gd name="connsiteY10" fmla="*/ 2214 h 902987"/>
              <a:gd name="connsiteX11" fmla="*/ 570769 w 1759479"/>
              <a:gd name="connsiteY11" fmla="*/ 18567 h 902987"/>
              <a:gd name="connsiteX12" fmla="*/ 435857 w 1759479"/>
              <a:gd name="connsiteY12" fmla="*/ 93518 h 902987"/>
              <a:gd name="connsiteX13" fmla="*/ 330926 w 1759479"/>
              <a:gd name="connsiteY13" fmla="*/ 168469 h 902987"/>
              <a:gd name="connsiteX14" fmla="*/ 255975 w 1759479"/>
              <a:gd name="connsiteY14" fmla="*/ 243420 h 902987"/>
              <a:gd name="connsiteX15" fmla="*/ 225995 w 1759479"/>
              <a:gd name="connsiteY15" fmla="*/ 288390 h 902987"/>
              <a:gd name="connsiteX16" fmla="*/ 196015 w 1759479"/>
              <a:gd name="connsiteY16" fmla="*/ 318371 h 902987"/>
              <a:gd name="connsiteX17" fmla="*/ 166034 w 1759479"/>
              <a:gd name="connsiteY17" fmla="*/ 408312 h 902987"/>
              <a:gd name="connsiteX18" fmla="*/ 76093 w 1759479"/>
              <a:gd name="connsiteY18" fmla="*/ 528233 h 902987"/>
              <a:gd name="connsiteX19" fmla="*/ 46113 w 1759479"/>
              <a:gd name="connsiteY19" fmla="*/ 618174 h 902987"/>
              <a:gd name="connsiteX20" fmla="*/ 1143 w 1759479"/>
              <a:gd name="connsiteY20" fmla="*/ 693125 h 902987"/>
              <a:gd name="connsiteX0" fmla="*/ 1740002 w 1759479"/>
              <a:gd name="connsiteY0" fmla="*/ 902987 h 902987"/>
              <a:gd name="connsiteX1" fmla="*/ 1740002 w 1759479"/>
              <a:gd name="connsiteY1" fmla="*/ 588194 h 902987"/>
              <a:gd name="connsiteX2" fmla="*/ 1710021 w 1759479"/>
              <a:gd name="connsiteY2" fmla="*/ 483262 h 902987"/>
              <a:gd name="connsiteX3" fmla="*/ 1635070 w 1759479"/>
              <a:gd name="connsiteY3" fmla="*/ 393321 h 902987"/>
              <a:gd name="connsiteX4" fmla="*/ 1605090 w 1759479"/>
              <a:gd name="connsiteY4" fmla="*/ 348351 h 902987"/>
              <a:gd name="connsiteX5" fmla="*/ 1560120 w 1759479"/>
              <a:gd name="connsiteY5" fmla="*/ 318371 h 902987"/>
              <a:gd name="connsiteX6" fmla="*/ 1410218 w 1759479"/>
              <a:gd name="connsiteY6" fmla="*/ 168469 h 902987"/>
              <a:gd name="connsiteX7" fmla="*/ 1275307 w 1759479"/>
              <a:gd name="connsiteY7" fmla="*/ 93518 h 902987"/>
              <a:gd name="connsiteX8" fmla="*/ 1155385 w 1759479"/>
              <a:gd name="connsiteY8" fmla="*/ 33558 h 902987"/>
              <a:gd name="connsiteX9" fmla="*/ 990493 w 1759479"/>
              <a:gd name="connsiteY9" fmla="*/ 3577 h 902987"/>
              <a:gd name="connsiteX10" fmla="*/ 767367 w 1759479"/>
              <a:gd name="connsiteY10" fmla="*/ 2214 h 902987"/>
              <a:gd name="connsiteX11" fmla="*/ 570769 w 1759479"/>
              <a:gd name="connsiteY11" fmla="*/ 18567 h 902987"/>
              <a:gd name="connsiteX12" fmla="*/ 435857 w 1759479"/>
              <a:gd name="connsiteY12" fmla="*/ 93518 h 902987"/>
              <a:gd name="connsiteX13" fmla="*/ 330926 w 1759479"/>
              <a:gd name="connsiteY13" fmla="*/ 168469 h 902987"/>
              <a:gd name="connsiteX14" fmla="*/ 255975 w 1759479"/>
              <a:gd name="connsiteY14" fmla="*/ 243420 h 902987"/>
              <a:gd name="connsiteX15" fmla="*/ 196015 w 1759479"/>
              <a:gd name="connsiteY15" fmla="*/ 318371 h 902987"/>
              <a:gd name="connsiteX16" fmla="*/ 166034 w 1759479"/>
              <a:gd name="connsiteY16" fmla="*/ 408312 h 902987"/>
              <a:gd name="connsiteX17" fmla="*/ 76093 w 1759479"/>
              <a:gd name="connsiteY17" fmla="*/ 528233 h 902987"/>
              <a:gd name="connsiteX18" fmla="*/ 46113 w 1759479"/>
              <a:gd name="connsiteY18" fmla="*/ 618174 h 902987"/>
              <a:gd name="connsiteX19" fmla="*/ 1143 w 1759479"/>
              <a:gd name="connsiteY19" fmla="*/ 693125 h 902987"/>
              <a:gd name="connsiteX0" fmla="*/ 1740002 w 1759479"/>
              <a:gd name="connsiteY0" fmla="*/ 902987 h 902987"/>
              <a:gd name="connsiteX1" fmla="*/ 1740002 w 1759479"/>
              <a:gd name="connsiteY1" fmla="*/ 588194 h 902987"/>
              <a:gd name="connsiteX2" fmla="*/ 1710021 w 1759479"/>
              <a:gd name="connsiteY2" fmla="*/ 483262 h 902987"/>
              <a:gd name="connsiteX3" fmla="*/ 1635070 w 1759479"/>
              <a:gd name="connsiteY3" fmla="*/ 393321 h 902987"/>
              <a:gd name="connsiteX4" fmla="*/ 1605090 w 1759479"/>
              <a:gd name="connsiteY4" fmla="*/ 348351 h 902987"/>
              <a:gd name="connsiteX5" fmla="*/ 1560120 w 1759479"/>
              <a:gd name="connsiteY5" fmla="*/ 318371 h 902987"/>
              <a:gd name="connsiteX6" fmla="*/ 1410218 w 1759479"/>
              <a:gd name="connsiteY6" fmla="*/ 168469 h 902987"/>
              <a:gd name="connsiteX7" fmla="*/ 1275307 w 1759479"/>
              <a:gd name="connsiteY7" fmla="*/ 93518 h 902987"/>
              <a:gd name="connsiteX8" fmla="*/ 1155385 w 1759479"/>
              <a:gd name="connsiteY8" fmla="*/ 33558 h 902987"/>
              <a:gd name="connsiteX9" fmla="*/ 990493 w 1759479"/>
              <a:gd name="connsiteY9" fmla="*/ 3577 h 902987"/>
              <a:gd name="connsiteX10" fmla="*/ 767367 w 1759479"/>
              <a:gd name="connsiteY10" fmla="*/ 2214 h 902987"/>
              <a:gd name="connsiteX11" fmla="*/ 570769 w 1759479"/>
              <a:gd name="connsiteY11" fmla="*/ 18567 h 902987"/>
              <a:gd name="connsiteX12" fmla="*/ 435857 w 1759479"/>
              <a:gd name="connsiteY12" fmla="*/ 93518 h 902987"/>
              <a:gd name="connsiteX13" fmla="*/ 330926 w 1759479"/>
              <a:gd name="connsiteY13" fmla="*/ 168469 h 902987"/>
              <a:gd name="connsiteX14" fmla="*/ 255975 w 1759479"/>
              <a:gd name="connsiteY14" fmla="*/ 243420 h 902987"/>
              <a:gd name="connsiteX15" fmla="*/ 196015 w 1759479"/>
              <a:gd name="connsiteY15" fmla="*/ 318371 h 902987"/>
              <a:gd name="connsiteX16" fmla="*/ 76093 w 1759479"/>
              <a:gd name="connsiteY16" fmla="*/ 528233 h 902987"/>
              <a:gd name="connsiteX17" fmla="*/ 46113 w 1759479"/>
              <a:gd name="connsiteY17" fmla="*/ 618174 h 902987"/>
              <a:gd name="connsiteX18" fmla="*/ 1143 w 1759479"/>
              <a:gd name="connsiteY18" fmla="*/ 693125 h 902987"/>
              <a:gd name="connsiteX0" fmla="*/ 1738859 w 1758336"/>
              <a:gd name="connsiteY0" fmla="*/ 902987 h 902987"/>
              <a:gd name="connsiteX1" fmla="*/ 1738859 w 1758336"/>
              <a:gd name="connsiteY1" fmla="*/ 588194 h 902987"/>
              <a:gd name="connsiteX2" fmla="*/ 1708878 w 1758336"/>
              <a:gd name="connsiteY2" fmla="*/ 483262 h 902987"/>
              <a:gd name="connsiteX3" fmla="*/ 1633927 w 1758336"/>
              <a:gd name="connsiteY3" fmla="*/ 393321 h 902987"/>
              <a:gd name="connsiteX4" fmla="*/ 1603947 w 1758336"/>
              <a:gd name="connsiteY4" fmla="*/ 348351 h 902987"/>
              <a:gd name="connsiteX5" fmla="*/ 1558977 w 1758336"/>
              <a:gd name="connsiteY5" fmla="*/ 318371 h 902987"/>
              <a:gd name="connsiteX6" fmla="*/ 1409075 w 1758336"/>
              <a:gd name="connsiteY6" fmla="*/ 168469 h 902987"/>
              <a:gd name="connsiteX7" fmla="*/ 1274164 w 1758336"/>
              <a:gd name="connsiteY7" fmla="*/ 93518 h 902987"/>
              <a:gd name="connsiteX8" fmla="*/ 1154242 w 1758336"/>
              <a:gd name="connsiteY8" fmla="*/ 33558 h 902987"/>
              <a:gd name="connsiteX9" fmla="*/ 989350 w 1758336"/>
              <a:gd name="connsiteY9" fmla="*/ 3577 h 902987"/>
              <a:gd name="connsiteX10" fmla="*/ 766224 w 1758336"/>
              <a:gd name="connsiteY10" fmla="*/ 2214 h 902987"/>
              <a:gd name="connsiteX11" fmla="*/ 569626 w 1758336"/>
              <a:gd name="connsiteY11" fmla="*/ 18567 h 902987"/>
              <a:gd name="connsiteX12" fmla="*/ 434714 w 1758336"/>
              <a:gd name="connsiteY12" fmla="*/ 93518 h 902987"/>
              <a:gd name="connsiteX13" fmla="*/ 329783 w 1758336"/>
              <a:gd name="connsiteY13" fmla="*/ 168469 h 902987"/>
              <a:gd name="connsiteX14" fmla="*/ 254832 w 1758336"/>
              <a:gd name="connsiteY14" fmla="*/ 243420 h 902987"/>
              <a:gd name="connsiteX15" fmla="*/ 194872 w 1758336"/>
              <a:gd name="connsiteY15" fmla="*/ 318371 h 902987"/>
              <a:gd name="connsiteX16" fmla="*/ 74950 w 1758336"/>
              <a:gd name="connsiteY16" fmla="*/ 528233 h 902987"/>
              <a:gd name="connsiteX17" fmla="*/ 44970 w 1758336"/>
              <a:gd name="connsiteY17" fmla="*/ 618174 h 902987"/>
              <a:gd name="connsiteX18" fmla="*/ 40246 w 1758336"/>
              <a:gd name="connsiteY18" fmla="*/ 606274 h 902987"/>
              <a:gd name="connsiteX19" fmla="*/ 0 w 1758336"/>
              <a:gd name="connsiteY19" fmla="*/ 693125 h 902987"/>
              <a:gd name="connsiteX0" fmla="*/ 1738859 w 1758336"/>
              <a:gd name="connsiteY0" fmla="*/ 902987 h 902987"/>
              <a:gd name="connsiteX1" fmla="*/ 1738859 w 1758336"/>
              <a:gd name="connsiteY1" fmla="*/ 588194 h 902987"/>
              <a:gd name="connsiteX2" fmla="*/ 1708878 w 1758336"/>
              <a:gd name="connsiteY2" fmla="*/ 483262 h 902987"/>
              <a:gd name="connsiteX3" fmla="*/ 1633927 w 1758336"/>
              <a:gd name="connsiteY3" fmla="*/ 393321 h 902987"/>
              <a:gd name="connsiteX4" fmla="*/ 1558977 w 1758336"/>
              <a:gd name="connsiteY4" fmla="*/ 318371 h 902987"/>
              <a:gd name="connsiteX5" fmla="*/ 1409075 w 1758336"/>
              <a:gd name="connsiteY5" fmla="*/ 168469 h 902987"/>
              <a:gd name="connsiteX6" fmla="*/ 1274164 w 1758336"/>
              <a:gd name="connsiteY6" fmla="*/ 93518 h 902987"/>
              <a:gd name="connsiteX7" fmla="*/ 1154242 w 1758336"/>
              <a:gd name="connsiteY7" fmla="*/ 33558 h 902987"/>
              <a:gd name="connsiteX8" fmla="*/ 989350 w 1758336"/>
              <a:gd name="connsiteY8" fmla="*/ 3577 h 902987"/>
              <a:gd name="connsiteX9" fmla="*/ 766224 w 1758336"/>
              <a:gd name="connsiteY9" fmla="*/ 2214 h 902987"/>
              <a:gd name="connsiteX10" fmla="*/ 569626 w 1758336"/>
              <a:gd name="connsiteY10" fmla="*/ 18567 h 902987"/>
              <a:gd name="connsiteX11" fmla="*/ 434714 w 1758336"/>
              <a:gd name="connsiteY11" fmla="*/ 93518 h 902987"/>
              <a:gd name="connsiteX12" fmla="*/ 329783 w 1758336"/>
              <a:gd name="connsiteY12" fmla="*/ 168469 h 902987"/>
              <a:gd name="connsiteX13" fmla="*/ 254832 w 1758336"/>
              <a:gd name="connsiteY13" fmla="*/ 243420 h 902987"/>
              <a:gd name="connsiteX14" fmla="*/ 194872 w 1758336"/>
              <a:gd name="connsiteY14" fmla="*/ 318371 h 902987"/>
              <a:gd name="connsiteX15" fmla="*/ 74950 w 1758336"/>
              <a:gd name="connsiteY15" fmla="*/ 528233 h 902987"/>
              <a:gd name="connsiteX16" fmla="*/ 44970 w 1758336"/>
              <a:gd name="connsiteY16" fmla="*/ 618174 h 902987"/>
              <a:gd name="connsiteX17" fmla="*/ 40246 w 1758336"/>
              <a:gd name="connsiteY17" fmla="*/ 606274 h 902987"/>
              <a:gd name="connsiteX18" fmla="*/ 0 w 1758336"/>
              <a:gd name="connsiteY18" fmla="*/ 693125 h 902987"/>
              <a:gd name="connsiteX0" fmla="*/ 1738859 w 1756382"/>
              <a:gd name="connsiteY0" fmla="*/ 902987 h 902987"/>
              <a:gd name="connsiteX1" fmla="*/ 1738859 w 1756382"/>
              <a:gd name="connsiteY1" fmla="*/ 588194 h 902987"/>
              <a:gd name="connsiteX2" fmla="*/ 1633927 w 1756382"/>
              <a:gd name="connsiteY2" fmla="*/ 393321 h 902987"/>
              <a:gd name="connsiteX3" fmla="*/ 1558977 w 1756382"/>
              <a:gd name="connsiteY3" fmla="*/ 318371 h 902987"/>
              <a:gd name="connsiteX4" fmla="*/ 1409075 w 1756382"/>
              <a:gd name="connsiteY4" fmla="*/ 168469 h 902987"/>
              <a:gd name="connsiteX5" fmla="*/ 1274164 w 1756382"/>
              <a:gd name="connsiteY5" fmla="*/ 93518 h 902987"/>
              <a:gd name="connsiteX6" fmla="*/ 1154242 w 1756382"/>
              <a:gd name="connsiteY6" fmla="*/ 33558 h 902987"/>
              <a:gd name="connsiteX7" fmla="*/ 989350 w 1756382"/>
              <a:gd name="connsiteY7" fmla="*/ 3577 h 902987"/>
              <a:gd name="connsiteX8" fmla="*/ 766224 w 1756382"/>
              <a:gd name="connsiteY8" fmla="*/ 2214 h 902987"/>
              <a:gd name="connsiteX9" fmla="*/ 569626 w 1756382"/>
              <a:gd name="connsiteY9" fmla="*/ 18567 h 902987"/>
              <a:gd name="connsiteX10" fmla="*/ 434714 w 1756382"/>
              <a:gd name="connsiteY10" fmla="*/ 93518 h 902987"/>
              <a:gd name="connsiteX11" fmla="*/ 329783 w 1756382"/>
              <a:gd name="connsiteY11" fmla="*/ 168469 h 902987"/>
              <a:gd name="connsiteX12" fmla="*/ 254832 w 1756382"/>
              <a:gd name="connsiteY12" fmla="*/ 243420 h 902987"/>
              <a:gd name="connsiteX13" fmla="*/ 194872 w 1756382"/>
              <a:gd name="connsiteY13" fmla="*/ 318371 h 902987"/>
              <a:gd name="connsiteX14" fmla="*/ 74950 w 1756382"/>
              <a:gd name="connsiteY14" fmla="*/ 528233 h 902987"/>
              <a:gd name="connsiteX15" fmla="*/ 44970 w 1756382"/>
              <a:gd name="connsiteY15" fmla="*/ 618174 h 902987"/>
              <a:gd name="connsiteX16" fmla="*/ 40246 w 1756382"/>
              <a:gd name="connsiteY16" fmla="*/ 606274 h 902987"/>
              <a:gd name="connsiteX17" fmla="*/ 0 w 1756382"/>
              <a:gd name="connsiteY17" fmla="*/ 693125 h 902987"/>
              <a:gd name="connsiteX0" fmla="*/ 1738859 w 1756382"/>
              <a:gd name="connsiteY0" fmla="*/ 902987 h 902987"/>
              <a:gd name="connsiteX1" fmla="*/ 1738859 w 1756382"/>
              <a:gd name="connsiteY1" fmla="*/ 604819 h 902987"/>
              <a:gd name="connsiteX2" fmla="*/ 1633927 w 1756382"/>
              <a:gd name="connsiteY2" fmla="*/ 393321 h 902987"/>
              <a:gd name="connsiteX3" fmla="*/ 1558977 w 1756382"/>
              <a:gd name="connsiteY3" fmla="*/ 318371 h 902987"/>
              <a:gd name="connsiteX4" fmla="*/ 1409075 w 1756382"/>
              <a:gd name="connsiteY4" fmla="*/ 168469 h 902987"/>
              <a:gd name="connsiteX5" fmla="*/ 1274164 w 1756382"/>
              <a:gd name="connsiteY5" fmla="*/ 93518 h 902987"/>
              <a:gd name="connsiteX6" fmla="*/ 1154242 w 1756382"/>
              <a:gd name="connsiteY6" fmla="*/ 33558 h 902987"/>
              <a:gd name="connsiteX7" fmla="*/ 989350 w 1756382"/>
              <a:gd name="connsiteY7" fmla="*/ 3577 h 902987"/>
              <a:gd name="connsiteX8" fmla="*/ 766224 w 1756382"/>
              <a:gd name="connsiteY8" fmla="*/ 2214 h 902987"/>
              <a:gd name="connsiteX9" fmla="*/ 569626 w 1756382"/>
              <a:gd name="connsiteY9" fmla="*/ 18567 h 902987"/>
              <a:gd name="connsiteX10" fmla="*/ 434714 w 1756382"/>
              <a:gd name="connsiteY10" fmla="*/ 93518 h 902987"/>
              <a:gd name="connsiteX11" fmla="*/ 329783 w 1756382"/>
              <a:gd name="connsiteY11" fmla="*/ 168469 h 902987"/>
              <a:gd name="connsiteX12" fmla="*/ 254832 w 1756382"/>
              <a:gd name="connsiteY12" fmla="*/ 243420 h 902987"/>
              <a:gd name="connsiteX13" fmla="*/ 194872 w 1756382"/>
              <a:gd name="connsiteY13" fmla="*/ 318371 h 902987"/>
              <a:gd name="connsiteX14" fmla="*/ 74950 w 1756382"/>
              <a:gd name="connsiteY14" fmla="*/ 528233 h 902987"/>
              <a:gd name="connsiteX15" fmla="*/ 44970 w 1756382"/>
              <a:gd name="connsiteY15" fmla="*/ 618174 h 902987"/>
              <a:gd name="connsiteX16" fmla="*/ 40246 w 1756382"/>
              <a:gd name="connsiteY16" fmla="*/ 606274 h 902987"/>
              <a:gd name="connsiteX17" fmla="*/ 0 w 1756382"/>
              <a:gd name="connsiteY17" fmla="*/ 693125 h 902987"/>
              <a:gd name="connsiteX0" fmla="*/ 1738859 w 1756382"/>
              <a:gd name="connsiteY0" fmla="*/ 902987 h 902987"/>
              <a:gd name="connsiteX1" fmla="*/ 1738859 w 1756382"/>
              <a:gd name="connsiteY1" fmla="*/ 604819 h 902987"/>
              <a:gd name="connsiteX2" fmla="*/ 1633927 w 1756382"/>
              <a:gd name="connsiteY2" fmla="*/ 393321 h 902987"/>
              <a:gd name="connsiteX3" fmla="*/ 1558977 w 1756382"/>
              <a:gd name="connsiteY3" fmla="*/ 318371 h 902987"/>
              <a:gd name="connsiteX4" fmla="*/ 1409075 w 1756382"/>
              <a:gd name="connsiteY4" fmla="*/ 168469 h 902987"/>
              <a:gd name="connsiteX5" fmla="*/ 1274164 w 1756382"/>
              <a:gd name="connsiteY5" fmla="*/ 93518 h 902987"/>
              <a:gd name="connsiteX6" fmla="*/ 1154242 w 1756382"/>
              <a:gd name="connsiteY6" fmla="*/ 33558 h 902987"/>
              <a:gd name="connsiteX7" fmla="*/ 989350 w 1756382"/>
              <a:gd name="connsiteY7" fmla="*/ 3577 h 902987"/>
              <a:gd name="connsiteX8" fmla="*/ 766224 w 1756382"/>
              <a:gd name="connsiteY8" fmla="*/ 2214 h 902987"/>
              <a:gd name="connsiteX9" fmla="*/ 569626 w 1756382"/>
              <a:gd name="connsiteY9" fmla="*/ 18567 h 902987"/>
              <a:gd name="connsiteX10" fmla="*/ 434714 w 1756382"/>
              <a:gd name="connsiteY10" fmla="*/ 93518 h 902987"/>
              <a:gd name="connsiteX11" fmla="*/ 329783 w 1756382"/>
              <a:gd name="connsiteY11" fmla="*/ 168469 h 902987"/>
              <a:gd name="connsiteX12" fmla="*/ 254832 w 1756382"/>
              <a:gd name="connsiteY12" fmla="*/ 243420 h 902987"/>
              <a:gd name="connsiteX13" fmla="*/ 194872 w 1756382"/>
              <a:gd name="connsiteY13" fmla="*/ 318371 h 902987"/>
              <a:gd name="connsiteX14" fmla="*/ 74950 w 1756382"/>
              <a:gd name="connsiteY14" fmla="*/ 528233 h 902987"/>
              <a:gd name="connsiteX15" fmla="*/ 44970 w 1756382"/>
              <a:gd name="connsiteY15" fmla="*/ 618174 h 902987"/>
              <a:gd name="connsiteX16" fmla="*/ 40246 w 1756382"/>
              <a:gd name="connsiteY16" fmla="*/ 606274 h 902987"/>
              <a:gd name="connsiteX17" fmla="*/ 0 w 1756382"/>
              <a:gd name="connsiteY17" fmla="*/ 693125 h 902987"/>
              <a:gd name="connsiteX0" fmla="*/ 1738859 w 1756382"/>
              <a:gd name="connsiteY0" fmla="*/ 902987 h 902987"/>
              <a:gd name="connsiteX1" fmla="*/ 1738859 w 1756382"/>
              <a:gd name="connsiteY1" fmla="*/ 604819 h 902987"/>
              <a:gd name="connsiteX2" fmla="*/ 1633927 w 1756382"/>
              <a:gd name="connsiteY2" fmla="*/ 393321 h 902987"/>
              <a:gd name="connsiteX3" fmla="*/ 1558977 w 1756382"/>
              <a:gd name="connsiteY3" fmla="*/ 318371 h 902987"/>
              <a:gd name="connsiteX4" fmla="*/ 1409075 w 1756382"/>
              <a:gd name="connsiteY4" fmla="*/ 168469 h 902987"/>
              <a:gd name="connsiteX5" fmla="*/ 1274164 w 1756382"/>
              <a:gd name="connsiteY5" fmla="*/ 93518 h 902987"/>
              <a:gd name="connsiteX6" fmla="*/ 1154242 w 1756382"/>
              <a:gd name="connsiteY6" fmla="*/ 33558 h 902987"/>
              <a:gd name="connsiteX7" fmla="*/ 989350 w 1756382"/>
              <a:gd name="connsiteY7" fmla="*/ 3577 h 902987"/>
              <a:gd name="connsiteX8" fmla="*/ 766224 w 1756382"/>
              <a:gd name="connsiteY8" fmla="*/ 2214 h 902987"/>
              <a:gd name="connsiteX9" fmla="*/ 569626 w 1756382"/>
              <a:gd name="connsiteY9" fmla="*/ 18567 h 902987"/>
              <a:gd name="connsiteX10" fmla="*/ 434714 w 1756382"/>
              <a:gd name="connsiteY10" fmla="*/ 93518 h 902987"/>
              <a:gd name="connsiteX11" fmla="*/ 329783 w 1756382"/>
              <a:gd name="connsiteY11" fmla="*/ 168469 h 902987"/>
              <a:gd name="connsiteX12" fmla="*/ 254832 w 1756382"/>
              <a:gd name="connsiteY12" fmla="*/ 243420 h 902987"/>
              <a:gd name="connsiteX13" fmla="*/ 194872 w 1756382"/>
              <a:gd name="connsiteY13" fmla="*/ 318371 h 902987"/>
              <a:gd name="connsiteX14" fmla="*/ 74950 w 1756382"/>
              <a:gd name="connsiteY14" fmla="*/ 528233 h 902987"/>
              <a:gd name="connsiteX15" fmla="*/ 44970 w 1756382"/>
              <a:gd name="connsiteY15" fmla="*/ 618174 h 902987"/>
              <a:gd name="connsiteX16" fmla="*/ 40246 w 1756382"/>
              <a:gd name="connsiteY16" fmla="*/ 606274 h 902987"/>
              <a:gd name="connsiteX17" fmla="*/ 0 w 1756382"/>
              <a:gd name="connsiteY17" fmla="*/ 693125 h 902987"/>
              <a:gd name="connsiteX0" fmla="*/ 1738859 w 1756382"/>
              <a:gd name="connsiteY0" fmla="*/ 902987 h 902987"/>
              <a:gd name="connsiteX1" fmla="*/ 1738859 w 1756382"/>
              <a:gd name="connsiteY1" fmla="*/ 604819 h 902987"/>
              <a:gd name="connsiteX2" fmla="*/ 1633927 w 1756382"/>
              <a:gd name="connsiteY2" fmla="*/ 393321 h 902987"/>
              <a:gd name="connsiteX3" fmla="*/ 1409075 w 1756382"/>
              <a:gd name="connsiteY3" fmla="*/ 168469 h 902987"/>
              <a:gd name="connsiteX4" fmla="*/ 1274164 w 1756382"/>
              <a:gd name="connsiteY4" fmla="*/ 93518 h 902987"/>
              <a:gd name="connsiteX5" fmla="*/ 1154242 w 1756382"/>
              <a:gd name="connsiteY5" fmla="*/ 33558 h 902987"/>
              <a:gd name="connsiteX6" fmla="*/ 989350 w 1756382"/>
              <a:gd name="connsiteY6" fmla="*/ 3577 h 902987"/>
              <a:gd name="connsiteX7" fmla="*/ 766224 w 1756382"/>
              <a:gd name="connsiteY7" fmla="*/ 2214 h 902987"/>
              <a:gd name="connsiteX8" fmla="*/ 569626 w 1756382"/>
              <a:gd name="connsiteY8" fmla="*/ 18567 h 902987"/>
              <a:gd name="connsiteX9" fmla="*/ 434714 w 1756382"/>
              <a:gd name="connsiteY9" fmla="*/ 93518 h 902987"/>
              <a:gd name="connsiteX10" fmla="*/ 329783 w 1756382"/>
              <a:gd name="connsiteY10" fmla="*/ 168469 h 902987"/>
              <a:gd name="connsiteX11" fmla="*/ 254832 w 1756382"/>
              <a:gd name="connsiteY11" fmla="*/ 243420 h 902987"/>
              <a:gd name="connsiteX12" fmla="*/ 194872 w 1756382"/>
              <a:gd name="connsiteY12" fmla="*/ 318371 h 902987"/>
              <a:gd name="connsiteX13" fmla="*/ 74950 w 1756382"/>
              <a:gd name="connsiteY13" fmla="*/ 528233 h 902987"/>
              <a:gd name="connsiteX14" fmla="*/ 44970 w 1756382"/>
              <a:gd name="connsiteY14" fmla="*/ 618174 h 902987"/>
              <a:gd name="connsiteX15" fmla="*/ 40246 w 1756382"/>
              <a:gd name="connsiteY15" fmla="*/ 606274 h 902987"/>
              <a:gd name="connsiteX16" fmla="*/ 0 w 1756382"/>
              <a:gd name="connsiteY16" fmla="*/ 693125 h 902987"/>
              <a:gd name="connsiteX0" fmla="*/ 1738859 w 1756382"/>
              <a:gd name="connsiteY0" fmla="*/ 902987 h 902987"/>
              <a:gd name="connsiteX1" fmla="*/ 1738859 w 1756382"/>
              <a:gd name="connsiteY1" fmla="*/ 604819 h 902987"/>
              <a:gd name="connsiteX2" fmla="*/ 1633927 w 1756382"/>
              <a:gd name="connsiteY2" fmla="*/ 393321 h 902987"/>
              <a:gd name="connsiteX3" fmla="*/ 1409075 w 1756382"/>
              <a:gd name="connsiteY3" fmla="*/ 168469 h 902987"/>
              <a:gd name="connsiteX4" fmla="*/ 1274164 w 1756382"/>
              <a:gd name="connsiteY4" fmla="*/ 93518 h 902987"/>
              <a:gd name="connsiteX5" fmla="*/ 1154242 w 1756382"/>
              <a:gd name="connsiteY5" fmla="*/ 33558 h 902987"/>
              <a:gd name="connsiteX6" fmla="*/ 989350 w 1756382"/>
              <a:gd name="connsiteY6" fmla="*/ 3577 h 902987"/>
              <a:gd name="connsiteX7" fmla="*/ 766224 w 1756382"/>
              <a:gd name="connsiteY7" fmla="*/ 2214 h 902987"/>
              <a:gd name="connsiteX8" fmla="*/ 569626 w 1756382"/>
              <a:gd name="connsiteY8" fmla="*/ 18567 h 902987"/>
              <a:gd name="connsiteX9" fmla="*/ 434714 w 1756382"/>
              <a:gd name="connsiteY9" fmla="*/ 93518 h 902987"/>
              <a:gd name="connsiteX10" fmla="*/ 329783 w 1756382"/>
              <a:gd name="connsiteY10" fmla="*/ 168469 h 902987"/>
              <a:gd name="connsiteX11" fmla="*/ 254832 w 1756382"/>
              <a:gd name="connsiteY11" fmla="*/ 243420 h 902987"/>
              <a:gd name="connsiteX12" fmla="*/ 194872 w 1756382"/>
              <a:gd name="connsiteY12" fmla="*/ 318371 h 902987"/>
              <a:gd name="connsiteX13" fmla="*/ 74950 w 1756382"/>
              <a:gd name="connsiteY13" fmla="*/ 528233 h 902987"/>
              <a:gd name="connsiteX14" fmla="*/ 44970 w 1756382"/>
              <a:gd name="connsiteY14" fmla="*/ 618174 h 902987"/>
              <a:gd name="connsiteX15" fmla="*/ 40246 w 1756382"/>
              <a:gd name="connsiteY15" fmla="*/ 606274 h 902987"/>
              <a:gd name="connsiteX16" fmla="*/ 0 w 1756382"/>
              <a:gd name="connsiteY16" fmla="*/ 693125 h 902987"/>
              <a:gd name="connsiteX0" fmla="*/ 1738859 w 1756382"/>
              <a:gd name="connsiteY0" fmla="*/ 902987 h 902987"/>
              <a:gd name="connsiteX1" fmla="*/ 1738859 w 1756382"/>
              <a:gd name="connsiteY1" fmla="*/ 604819 h 902987"/>
              <a:gd name="connsiteX2" fmla="*/ 1633927 w 1756382"/>
              <a:gd name="connsiteY2" fmla="*/ 393321 h 902987"/>
              <a:gd name="connsiteX3" fmla="*/ 1409075 w 1756382"/>
              <a:gd name="connsiteY3" fmla="*/ 168469 h 902987"/>
              <a:gd name="connsiteX4" fmla="*/ 1274164 w 1756382"/>
              <a:gd name="connsiteY4" fmla="*/ 93518 h 902987"/>
              <a:gd name="connsiteX5" fmla="*/ 1154242 w 1756382"/>
              <a:gd name="connsiteY5" fmla="*/ 33558 h 902987"/>
              <a:gd name="connsiteX6" fmla="*/ 989350 w 1756382"/>
              <a:gd name="connsiteY6" fmla="*/ 3577 h 902987"/>
              <a:gd name="connsiteX7" fmla="*/ 766224 w 1756382"/>
              <a:gd name="connsiteY7" fmla="*/ 2214 h 902987"/>
              <a:gd name="connsiteX8" fmla="*/ 569626 w 1756382"/>
              <a:gd name="connsiteY8" fmla="*/ 18567 h 902987"/>
              <a:gd name="connsiteX9" fmla="*/ 434714 w 1756382"/>
              <a:gd name="connsiteY9" fmla="*/ 93518 h 902987"/>
              <a:gd name="connsiteX10" fmla="*/ 329783 w 1756382"/>
              <a:gd name="connsiteY10" fmla="*/ 168469 h 902987"/>
              <a:gd name="connsiteX11" fmla="*/ 254832 w 1756382"/>
              <a:gd name="connsiteY11" fmla="*/ 243420 h 902987"/>
              <a:gd name="connsiteX12" fmla="*/ 194872 w 1756382"/>
              <a:gd name="connsiteY12" fmla="*/ 318371 h 902987"/>
              <a:gd name="connsiteX13" fmla="*/ 74950 w 1756382"/>
              <a:gd name="connsiteY13" fmla="*/ 528233 h 902987"/>
              <a:gd name="connsiteX14" fmla="*/ 44970 w 1756382"/>
              <a:gd name="connsiteY14" fmla="*/ 618174 h 902987"/>
              <a:gd name="connsiteX15" fmla="*/ 40246 w 1756382"/>
              <a:gd name="connsiteY15" fmla="*/ 606274 h 902987"/>
              <a:gd name="connsiteX16" fmla="*/ 0 w 1756382"/>
              <a:gd name="connsiteY16" fmla="*/ 693125 h 902987"/>
              <a:gd name="connsiteX0" fmla="*/ 1738859 w 1756382"/>
              <a:gd name="connsiteY0" fmla="*/ 902987 h 902987"/>
              <a:gd name="connsiteX1" fmla="*/ 1738859 w 1756382"/>
              <a:gd name="connsiteY1" fmla="*/ 604819 h 902987"/>
              <a:gd name="connsiteX2" fmla="*/ 1633927 w 1756382"/>
              <a:gd name="connsiteY2" fmla="*/ 393321 h 902987"/>
              <a:gd name="connsiteX3" fmla="*/ 1409075 w 1756382"/>
              <a:gd name="connsiteY3" fmla="*/ 168469 h 902987"/>
              <a:gd name="connsiteX4" fmla="*/ 1154242 w 1756382"/>
              <a:gd name="connsiteY4" fmla="*/ 33558 h 902987"/>
              <a:gd name="connsiteX5" fmla="*/ 989350 w 1756382"/>
              <a:gd name="connsiteY5" fmla="*/ 3577 h 902987"/>
              <a:gd name="connsiteX6" fmla="*/ 766224 w 1756382"/>
              <a:gd name="connsiteY6" fmla="*/ 2214 h 902987"/>
              <a:gd name="connsiteX7" fmla="*/ 569626 w 1756382"/>
              <a:gd name="connsiteY7" fmla="*/ 18567 h 902987"/>
              <a:gd name="connsiteX8" fmla="*/ 434714 w 1756382"/>
              <a:gd name="connsiteY8" fmla="*/ 93518 h 902987"/>
              <a:gd name="connsiteX9" fmla="*/ 329783 w 1756382"/>
              <a:gd name="connsiteY9" fmla="*/ 168469 h 902987"/>
              <a:gd name="connsiteX10" fmla="*/ 254832 w 1756382"/>
              <a:gd name="connsiteY10" fmla="*/ 243420 h 902987"/>
              <a:gd name="connsiteX11" fmla="*/ 194872 w 1756382"/>
              <a:gd name="connsiteY11" fmla="*/ 318371 h 902987"/>
              <a:gd name="connsiteX12" fmla="*/ 74950 w 1756382"/>
              <a:gd name="connsiteY12" fmla="*/ 528233 h 902987"/>
              <a:gd name="connsiteX13" fmla="*/ 44970 w 1756382"/>
              <a:gd name="connsiteY13" fmla="*/ 618174 h 902987"/>
              <a:gd name="connsiteX14" fmla="*/ 40246 w 1756382"/>
              <a:gd name="connsiteY14" fmla="*/ 606274 h 902987"/>
              <a:gd name="connsiteX15" fmla="*/ 0 w 1756382"/>
              <a:gd name="connsiteY15" fmla="*/ 693125 h 902987"/>
              <a:gd name="connsiteX0" fmla="*/ 1738859 w 1756382"/>
              <a:gd name="connsiteY0" fmla="*/ 901496 h 901496"/>
              <a:gd name="connsiteX1" fmla="*/ 1738859 w 1756382"/>
              <a:gd name="connsiteY1" fmla="*/ 603328 h 901496"/>
              <a:gd name="connsiteX2" fmla="*/ 1633927 w 1756382"/>
              <a:gd name="connsiteY2" fmla="*/ 391830 h 901496"/>
              <a:gd name="connsiteX3" fmla="*/ 1409075 w 1756382"/>
              <a:gd name="connsiteY3" fmla="*/ 166978 h 901496"/>
              <a:gd name="connsiteX4" fmla="*/ 1154242 w 1756382"/>
              <a:gd name="connsiteY4" fmla="*/ 32067 h 901496"/>
              <a:gd name="connsiteX5" fmla="*/ 766224 w 1756382"/>
              <a:gd name="connsiteY5" fmla="*/ 723 h 901496"/>
              <a:gd name="connsiteX6" fmla="*/ 569626 w 1756382"/>
              <a:gd name="connsiteY6" fmla="*/ 17076 h 901496"/>
              <a:gd name="connsiteX7" fmla="*/ 434714 w 1756382"/>
              <a:gd name="connsiteY7" fmla="*/ 92027 h 901496"/>
              <a:gd name="connsiteX8" fmla="*/ 329783 w 1756382"/>
              <a:gd name="connsiteY8" fmla="*/ 166978 h 901496"/>
              <a:gd name="connsiteX9" fmla="*/ 254832 w 1756382"/>
              <a:gd name="connsiteY9" fmla="*/ 241929 h 901496"/>
              <a:gd name="connsiteX10" fmla="*/ 194872 w 1756382"/>
              <a:gd name="connsiteY10" fmla="*/ 316880 h 901496"/>
              <a:gd name="connsiteX11" fmla="*/ 74950 w 1756382"/>
              <a:gd name="connsiteY11" fmla="*/ 526742 h 901496"/>
              <a:gd name="connsiteX12" fmla="*/ 44970 w 1756382"/>
              <a:gd name="connsiteY12" fmla="*/ 616683 h 901496"/>
              <a:gd name="connsiteX13" fmla="*/ 40246 w 1756382"/>
              <a:gd name="connsiteY13" fmla="*/ 604783 h 901496"/>
              <a:gd name="connsiteX14" fmla="*/ 0 w 1756382"/>
              <a:gd name="connsiteY14" fmla="*/ 691634 h 901496"/>
              <a:gd name="connsiteX0" fmla="*/ 1738859 w 1756382"/>
              <a:gd name="connsiteY0" fmla="*/ 901496 h 901496"/>
              <a:gd name="connsiteX1" fmla="*/ 1738859 w 1756382"/>
              <a:gd name="connsiteY1" fmla="*/ 603328 h 901496"/>
              <a:gd name="connsiteX2" fmla="*/ 1633927 w 1756382"/>
              <a:gd name="connsiteY2" fmla="*/ 391830 h 901496"/>
              <a:gd name="connsiteX3" fmla="*/ 1409075 w 1756382"/>
              <a:gd name="connsiteY3" fmla="*/ 166978 h 901496"/>
              <a:gd name="connsiteX4" fmla="*/ 1154242 w 1756382"/>
              <a:gd name="connsiteY4" fmla="*/ 32067 h 901496"/>
              <a:gd name="connsiteX5" fmla="*/ 899228 w 1756382"/>
              <a:gd name="connsiteY5" fmla="*/ 723 h 901496"/>
              <a:gd name="connsiteX6" fmla="*/ 569626 w 1756382"/>
              <a:gd name="connsiteY6" fmla="*/ 17076 h 901496"/>
              <a:gd name="connsiteX7" fmla="*/ 434714 w 1756382"/>
              <a:gd name="connsiteY7" fmla="*/ 92027 h 901496"/>
              <a:gd name="connsiteX8" fmla="*/ 329783 w 1756382"/>
              <a:gd name="connsiteY8" fmla="*/ 166978 h 901496"/>
              <a:gd name="connsiteX9" fmla="*/ 254832 w 1756382"/>
              <a:gd name="connsiteY9" fmla="*/ 241929 h 901496"/>
              <a:gd name="connsiteX10" fmla="*/ 194872 w 1756382"/>
              <a:gd name="connsiteY10" fmla="*/ 316880 h 901496"/>
              <a:gd name="connsiteX11" fmla="*/ 74950 w 1756382"/>
              <a:gd name="connsiteY11" fmla="*/ 526742 h 901496"/>
              <a:gd name="connsiteX12" fmla="*/ 44970 w 1756382"/>
              <a:gd name="connsiteY12" fmla="*/ 616683 h 901496"/>
              <a:gd name="connsiteX13" fmla="*/ 40246 w 1756382"/>
              <a:gd name="connsiteY13" fmla="*/ 604783 h 901496"/>
              <a:gd name="connsiteX14" fmla="*/ 0 w 1756382"/>
              <a:gd name="connsiteY14" fmla="*/ 691634 h 901496"/>
              <a:gd name="connsiteX0" fmla="*/ 1738859 w 1756382"/>
              <a:gd name="connsiteY0" fmla="*/ 901496 h 901496"/>
              <a:gd name="connsiteX1" fmla="*/ 1738859 w 1756382"/>
              <a:gd name="connsiteY1" fmla="*/ 603328 h 901496"/>
              <a:gd name="connsiteX2" fmla="*/ 1633927 w 1756382"/>
              <a:gd name="connsiteY2" fmla="*/ 391830 h 901496"/>
              <a:gd name="connsiteX3" fmla="*/ 1409075 w 1756382"/>
              <a:gd name="connsiteY3" fmla="*/ 166978 h 901496"/>
              <a:gd name="connsiteX4" fmla="*/ 1154242 w 1756382"/>
              <a:gd name="connsiteY4" fmla="*/ 32067 h 901496"/>
              <a:gd name="connsiteX5" fmla="*/ 899228 w 1756382"/>
              <a:gd name="connsiteY5" fmla="*/ 723 h 901496"/>
              <a:gd name="connsiteX6" fmla="*/ 569626 w 1756382"/>
              <a:gd name="connsiteY6" fmla="*/ 17076 h 901496"/>
              <a:gd name="connsiteX7" fmla="*/ 434714 w 1756382"/>
              <a:gd name="connsiteY7" fmla="*/ 92027 h 901496"/>
              <a:gd name="connsiteX8" fmla="*/ 329783 w 1756382"/>
              <a:gd name="connsiteY8" fmla="*/ 166978 h 901496"/>
              <a:gd name="connsiteX9" fmla="*/ 254832 w 1756382"/>
              <a:gd name="connsiteY9" fmla="*/ 241929 h 901496"/>
              <a:gd name="connsiteX10" fmla="*/ 194872 w 1756382"/>
              <a:gd name="connsiteY10" fmla="*/ 316880 h 901496"/>
              <a:gd name="connsiteX11" fmla="*/ 74950 w 1756382"/>
              <a:gd name="connsiteY11" fmla="*/ 526742 h 901496"/>
              <a:gd name="connsiteX12" fmla="*/ 44970 w 1756382"/>
              <a:gd name="connsiteY12" fmla="*/ 616683 h 901496"/>
              <a:gd name="connsiteX13" fmla="*/ 40246 w 1756382"/>
              <a:gd name="connsiteY13" fmla="*/ 604783 h 901496"/>
              <a:gd name="connsiteX14" fmla="*/ 0 w 1756382"/>
              <a:gd name="connsiteY14" fmla="*/ 691634 h 901496"/>
              <a:gd name="connsiteX0" fmla="*/ 1738859 w 1756382"/>
              <a:gd name="connsiteY0" fmla="*/ 902590 h 902590"/>
              <a:gd name="connsiteX1" fmla="*/ 1738859 w 1756382"/>
              <a:gd name="connsiteY1" fmla="*/ 604422 h 902590"/>
              <a:gd name="connsiteX2" fmla="*/ 1633927 w 1756382"/>
              <a:gd name="connsiteY2" fmla="*/ 392924 h 902590"/>
              <a:gd name="connsiteX3" fmla="*/ 1409075 w 1756382"/>
              <a:gd name="connsiteY3" fmla="*/ 168072 h 902590"/>
              <a:gd name="connsiteX4" fmla="*/ 1198576 w 1756382"/>
              <a:gd name="connsiteY4" fmla="*/ 49787 h 902590"/>
              <a:gd name="connsiteX5" fmla="*/ 899228 w 1756382"/>
              <a:gd name="connsiteY5" fmla="*/ 1817 h 902590"/>
              <a:gd name="connsiteX6" fmla="*/ 569626 w 1756382"/>
              <a:gd name="connsiteY6" fmla="*/ 18170 h 902590"/>
              <a:gd name="connsiteX7" fmla="*/ 434714 w 1756382"/>
              <a:gd name="connsiteY7" fmla="*/ 93121 h 902590"/>
              <a:gd name="connsiteX8" fmla="*/ 329783 w 1756382"/>
              <a:gd name="connsiteY8" fmla="*/ 168072 h 902590"/>
              <a:gd name="connsiteX9" fmla="*/ 254832 w 1756382"/>
              <a:gd name="connsiteY9" fmla="*/ 243023 h 902590"/>
              <a:gd name="connsiteX10" fmla="*/ 194872 w 1756382"/>
              <a:gd name="connsiteY10" fmla="*/ 317974 h 902590"/>
              <a:gd name="connsiteX11" fmla="*/ 74950 w 1756382"/>
              <a:gd name="connsiteY11" fmla="*/ 527836 h 902590"/>
              <a:gd name="connsiteX12" fmla="*/ 44970 w 1756382"/>
              <a:gd name="connsiteY12" fmla="*/ 617777 h 902590"/>
              <a:gd name="connsiteX13" fmla="*/ 40246 w 1756382"/>
              <a:gd name="connsiteY13" fmla="*/ 605877 h 902590"/>
              <a:gd name="connsiteX14" fmla="*/ 0 w 1756382"/>
              <a:gd name="connsiteY14" fmla="*/ 692728 h 902590"/>
              <a:gd name="connsiteX0" fmla="*/ 1738859 w 1756382"/>
              <a:gd name="connsiteY0" fmla="*/ 902590 h 902590"/>
              <a:gd name="connsiteX1" fmla="*/ 1738859 w 1756382"/>
              <a:gd name="connsiteY1" fmla="*/ 604422 h 902590"/>
              <a:gd name="connsiteX2" fmla="*/ 1633927 w 1756382"/>
              <a:gd name="connsiteY2" fmla="*/ 392924 h 902590"/>
              <a:gd name="connsiteX3" fmla="*/ 1409075 w 1756382"/>
              <a:gd name="connsiteY3" fmla="*/ 168072 h 902590"/>
              <a:gd name="connsiteX4" fmla="*/ 1198576 w 1756382"/>
              <a:gd name="connsiteY4" fmla="*/ 49787 h 902590"/>
              <a:gd name="connsiteX5" fmla="*/ 899228 w 1756382"/>
              <a:gd name="connsiteY5" fmla="*/ 1817 h 902590"/>
              <a:gd name="connsiteX6" fmla="*/ 569626 w 1756382"/>
              <a:gd name="connsiteY6" fmla="*/ 18170 h 902590"/>
              <a:gd name="connsiteX7" fmla="*/ 434714 w 1756382"/>
              <a:gd name="connsiteY7" fmla="*/ 93121 h 902590"/>
              <a:gd name="connsiteX8" fmla="*/ 329783 w 1756382"/>
              <a:gd name="connsiteY8" fmla="*/ 168072 h 902590"/>
              <a:gd name="connsiteX9" fmla="*/ 254832 w 1756382"/>
              <a:gd name="connsiteY9" fmla="*/ 243023 h 902590"/>
              <a:gd name="connsiteX10" fmla="*/ 194872 w 1756382"/>
              <a:gd name="connsiteY10" fmla="*/ 317974 h 902590"/>
              <a:gd name="connsiteX11" fmla="*/ 74950 w 1756382"/>
              <a:gd name="connsiteY11" fmla="*/ 527836 h 902590"/>
              <a:gd name="connsiteX12" fmla="*/ 44970 w 1756382"/>
              <a:gd name="connsiteY12" fmla="*/ 617777 h 902590"/>
              <a:gd name="connsiteX13" fmla="*/ 40246 w 1756382"/>
              <a:gd name="connsiteY13" fmla="*/ 605877 h 902590"/>
              <a:gd name="connsiteX14" fmla="*/ 0 w 1756382"/>
              <a:gd name="connsiteY14" fmla="*/ 692728 h 902590"/>
              <a:gd name="connsiteX0" fmla="*/ 1738859 w 1756382"/>
              <a:gd name="connsiteY0" fmla="*/ 902591 h 902591"/>
              <a:gd name="connsiteX1" fmla="*/ 1738859 w 1756382"/>
              <a:gd name="connsiteY1" fmla="*/ 604423 h 902591"/>
              <a:gd name="connsiteX2" fmla="*/ 1633927 w 1756382"/>
              <a:gd name="connsiteY2" fmla="*/ 392925 h 902591"/>
              <a:gd name="connsiteX3" fmla="*/ 1409075 w 1756382"/>
              <a:gd name="connsiteY3" fmla="*/ 168073 h 902591"/>
              <a:gd name="connsiteX4" fmla="*/ 1198576 w 1756382"/>
              <a:gd name="connsiteY4" fmla="*/ 49788 h 902591"/>
              <a:gd name="connsiteX5" fmla="*/ 899228 w 1756382"/>
              <a:gd name="connsiteY5" fmla="*/ 1818 h 902591"/>
              <a:gd name="connsiteX6" fmla="*/ 619502 w 1756382"/>
              <a:gd name="connsiteY6" fmla="*/ 18171 h 902591"/>
              <a:gd name="connsiteX7" fmla="*/ 434714 w 1756382"/>
              <a:gd name="connsiteY7" fmla="*/ 93122 h 902591"/>
              <a:gd name="connsiteX8" fmla="*/ 329783 w 1756382"/>
              <a:gd name="connsiteY8" fmla="*/ 168073 h 902591"/>
              <a:gd name="connsiteX9" fmla="*/ 254832 w 1756382"/>
              <a:gd name="connsiteY9" fmla="*/ 243024 h 902591"/>
              <a:gd name="connsiteX10" fmla="*/ 194872 w 1756382"/>
              <a:gd name="connsiteY10" fmla="*/ 317975 h 902591"/>
              <a:gd name="connsiteX11" fmla="*/ 74950 w 1756382"/>
              <a:gd name="connsiteY11" fmla="*/ 527837 h 902591"/>
              <a:gd name="connsiteX12" fmla="*/ 44970 w 1756382"/>
              <a:gd name="connsiteY12" fmla="*/ 617778 h 902591"/>
              <a:gd name="connsiteX13" fmla="*/ 40246 w 1756382"/>
              <a:gd name="connsiteY13" fmla="*/ 605878 h 902591"/>
              <a:gd name="connsiteX14" fmla="*/ 0 w 1756382"/>
              <a:gd name="connsiteY14" fmla="*/ 692729 h 902591"/>
              <a:gd name="connsiteX0" fmla="*/ 1738859 w 1756382"/>
              <a:gd name="connsiteY0" fmla="*/ 902591 h 902591"/>
              <a:gd name="connsiteX1" fmla="*/ 1738859 w 1756382"/>
              <a:gd name="connsiteY1" fmla="*/ 604423 h 902591"/>
              <a:gd name="connsiteX2" fmla="*/ 1633927 w 1756382"/>
              <a:gd name="connsiteY2" fmla="*/ 392925 h 902591"/>
              <a:gd name="connsiteX3" fmla="*/ 1409075 w 1756382"/>
              <a:gd name="connsiteY3" fmla="*/ 168073 h 902591"/>
              <a:gd name="connsiteX4" fmla="*/ 1198576 w 1756382"/>
              <a:gd name="connsiteY4" fmla="*/ 49788 h 902591"/>
              <a:gd name="connsiteX5" fmla="*/ 899228 w 1756382"/>
              <a:gd name="connsiteY5" fmla="*/ 1818 h 902591"/>
              <a:gd name="connsiteX6" fmla="*/ 619502 w 1756382"/>
              <a:gd name="connsiteY6" fmla="*/ 18171 h 902591"/>
              <a:gd name="connsiteX7" fmla="*/ 434714 w 1756382"/>
              <a:gd name="connsiteY7" fmla="*/ 93122 h 902591"/>
              <a:gd name="connsiteX8" fmla="*/ 329783 w 1756382"/>
              <a:gd name="connsiteY8" fmla="*/ 168073 h 902591"/>
              <a:gd name="connsiteX9" fmla="*/ 254832 w 1756382"/>
              <a:gd name="connsiteY9" fmla="*/ 243024 h 902591"/>
              <a:gd name="connsiteX10" fmla="*/ 194872 w 1756382"/>
              <a:gd name="connsiteY10" fmla="*/ 317975 h 902591"/>
              <a:gd name="connsiteX11" fmla="*/ 74950 w 1756382"/>
              <a:gd name="connsiteY11" fmla="*/ 527837 h 902591"/>
              <a:gd name="connsiteX12" fmla="*/ 44970 w 1756382"/>
              <a:gd name="connsiteY12" fmla="*/ 617778 h 902591"/>
              <a:gd name="connsiteX13" fmla="*/ 40246 w 1756382"/>
              <a:gd name="connsiteY13" fmla="*/ 605878 h 902591"/>
              <a:gd name="connsiteX14" fmla="*/ 0 w 1756382"/>
              <a:gd name="connsiteY14" fmla="*/ 692729 h 902591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29783 w 1756382"/>
              <a:gd name="connsiteY7" fmla="*/ 166255 h 900773"/>
              <a:gd name="connsiteX8" fmla="*/ 254832 w 1756382"/>
              <a:gd name="connsiteY8" fmla="*/ 241206 h 900773"/>
              <a:gd name="connsiteX9" fmla="*/ 194872 w 1756382"/>
              <a:gd name="connsiteY9" fmla="*/ 316157 h 900773"/>
              <a:gd name="connsiteX10" fmla="*/ 74950 w 1756382"/>
              <a:gd name="connsiteY10" fmla="*/ 526019 h 900773"/>
              <a:gd name="connsiteX11" fmla="*/ 44970 w 1756382"/>
              <a:gd name="connsiteY11" fmla="*/ 615960 h 900773"/>
              <a:gd name="connsiteX12" fmla="*/ 40246 w 1756382"/>
              <a:gd name="connsiteY12" fmla="*/ 604060 h 900773"/>
              <a:gd name="connsiteX13" fmla="*/ 0 w 1756382"/>
              <a:gd name="connsiteY13" fmla="*/ 690911 h 900773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29783 w 1756382"/>
              <a:gd name="connsiteY7" fmla="*/ 166255 h 900773"/>
              <a:gd name="connsiteX8" fmla="*/ 194872 w 1756382"/>
              <a:gd name="connsiteY8" fmla="*/ 316157 h 900773"/>
              <a:gd name="connsiteX9" fmla="*/ 74950 w 1756382"/>
              <a:gd name="connsiteY9" fmla="*/ 526019 h 900773"/>
              <a:gd name="connsiteX10" fmla="*/ 44970 w 1756382"/>
              <a:gd name="connsiteY10" fmla="*/ 615960 h 900773"/>
              <a:gd name="connsiteX11" fmla="*/ 40246 w 1756382"/>
              <a:gd name="connsiteY11" fmla="*/ 604060 h 900773"/>
              <a:gd name="connsiteX12" fmla="*/ 0 w 1756382"/>
              <a:gd name="connsiteY12" fmla="*/ 690911 h 900773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29783 w 1756382"/>
              <a:gd name="connsiteY7" fmla="*/ 166255 h 900773"/>
              <a:gd name="connsiteX8" fmla="*/ 194872 w 1756382"/>
              <a:gd name="connsiteY8" fmla="*/ 316157 h 900773"/>
              <a:gd name="connsiteX9" fmla="*/ 74950 w 1756382"/>
              <a:gd name="connsiteY9" fmla="*/ 526019 h 900773"/>
              <a:gd name="connsiteX10" fmla="*/ 44970 w 1756382"/>
              <a:gd name="connsiteY10" fmla="*/ 615960 h 900773"/>
              <a:gd name="connsiteX11" fmla="*/ 40246 w 1756382"/>
              <a:gd name="connsiteY11" fmla="*/ 604060 h 900773"/>
              <a:gd name="connsiteX12" fmla="*/ 0 w 1756382"/>
              <a:gd name="connsiteY12" fmla="*/ 690911 h 900773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29783 w 1756382"/>
              <a:gd name="connsiteY7" fmla="*/ 166255 h 900773"/>
              <a:gd name="connsiteX8" fmla="*/ 194872 w 1756382"/>
              <a:gd name="connsiteY8" fmla="*/ 316157 h 900773"/>
              <a:gd name="connsiteX9" fmla="*/ 74950 w 1756382"/>
              <a:gd name="connsiteY9" fmla="*/ 526019 h 900773"/>
              <a:gd name="connsiteX10" fmla="*/ 44970 w 1756382"/>
              <a:gd name="connsiteY10" fmla="*/ 615960 h 900773"/>
              <a:gd name="connsiteX11" fmla="*/ 40246 w 1756382"/>
              <a:gd name="connsiteY11" fmla="*/ 604060 h 900773"/>
              <a:gd name="connsiteX12" fmla="*/ 0 w 1756382"/>
              <a:gd name="connsiteY12" fmla="*/ 690911 h 900773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29783 w 1756382"/>
              <a:gd name="connsiteY7" fmla="*/ 166255 h 900773"/>
              <a:gd name="connsiteX8" fmla="*/ 194872 w 1756382"/>
              <a:gd name="connsiteY8" fmla="*/ 316157 h 900773"/>
              <a:gd name="connsiteX9" fmla="*/ 74950 w 1756382"/>
              <a:gd name="connsiteY9" fmla="*/ 526019 h 900773"/>
              <a:gd name="connsiteX10" fmla="*/ 44970 w 1756382"/>
              <a:gd name="connsiteY10" fmla="*/ 615960 h 900773"/>
              <a:gd name="connsiteX11" fmla="*/ 0 w 1756382"/>
              <a:gd name="connsiteY11" fmla="*/ 690911 h 900773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29783 w 1756382"/>
              <a:gd name="connsiteY7" fmla="*/ 166255 h 900773"/>
              <a:gd name="connsiteX8" fmla="*/ 194872 w 1756382"/>
              <a:gd name="connsiteY8" fmla="*/ 316157 h 900773"/>
              <a:gd name="connsiteX9" fmla="*/ 74950 w 1756382"/>
              <a:gd name="connsiteY9" fmla="*/ 526019 h 900773"/>
              <a:gd name="connsiteX10" fmla="*/ 0 w 1756382"/>
              <a:gd name="connsiteY10" fmla="*/ 690911 h 900773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29783 w 1756382"/>
              <a:gd name="connsiteY7" fmla="*/ 166255 h 900773"/>
              <a:gd name="connsiteX8" fmla="*/ 194872 w 1756382"/>
              <a:gd name="connsiteY8" fmla="*/ 316157 h 900773"/>
              <a:gd name="connsiteX9" fmla="*/ 74950 w 1756382"/>
              <a:gd name="connsiteY9" fmla="*/ 526019 h 900773"/>
              <a:gd name="connsiteX10" fmla="*/ 0 w 1756382"/>
              <a:gd name="connsiteY10" fmla="*/ 690911 h 900773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29783 w 1756382"/>
              <a:gd name="connsiteY7" fmla="*/ 166255 h 900773"/>
              <a:gd name="connsiteX8" fmla="*/ 194872 w 1756382"/>
              <a:gd name="connsiteY8" fmla="*/ 316157 h 900773"/>
              <a:gd name="connsiteX9" fmla="*/ 74950 w 1756382"/>
              <a:gd name="connsiteY9" fmla="*/ 526019 h 900773"/>
              <a:gd name="connsiteX10" fmla="*/ 0 w 1756382"/>
              <a:gd name="connsiteY10" fmla="*/ 690911 h 900773"/>
              <a:gd name="connsiteX0" fmla="*/ 1738859 w 1756382"/>
              <a:gd name="connsiteY0" fmla="*/ 900773 h 900773"/>
              <a:gd name="connsiteX1" fmla="*/ 1738859 w 1756382"/>
              <a:gd name="connsiteY1" fmla="*/ 602605 h 900773"/>
              <a:gd name="connsiteX2" fmla="*/ 1633927 w 1756382"/>
              <a:gd name="connsiteY2" fmla="*/ 391107 h 900773"/>
              <a:gd name="connsiteX3" fmla="*/ 1409075 w 1756382"/>
              <a:gd name="connsiteY3" fmla="*/ 166255 h 900773"/>
              <a:gd name="connsiteX4" fmla="*/ 1198576 w 1756382"/>
              <a:gd name="connsiteY4" fmla="*/ 47970 h 900773"/>
              <a:gd name="connsiteX5" fmla="*/ 899228 w 1756382"/>
              <a:gd name="connsiteY5" fmla="*/ 0 h 900773"/>
              <a:gd name="connsiteX6" fmla="*/ 619502 w 1756382"/>
              <a:gd name="connsiteY6" fmla="*/ 16353 h 900773"/>
              <a:gd name="connsiteX7" fmla="*/ 368576 w 1756382"/>
              <a:gd name="connsiteY7" fmla="*/ 138546 h 900773"/>
              <a:gd name="connsiteX8" fmla="*/ 194872 w 1756382"/>
              <a:gd name="connsiteY8" fmla="*/ 316157 h 900773"/>
              <a:gd name="connsiteX9" fmla="*/ 74950 w 1756382"/>
              <a:gd name="connsiteY9" fmla="*/ 526019 h 900773"/>
              <a:gd name="connsiteX10" fmla="*/ 0 w 1756382"/>
              <a:gd name="connsiteY10" fmla="*/ 690911 h 900773"/>
              <a:gd name="connsiteX0" fmla="*/ 1738859 w 1752597"/>
              <a:gd name="connsiteY0" fmla="*/ 900773 h 900773"/>
              <a:gd name="connsiteX1" fmla="*/ 1727776 w 1752597"/>
              <a:gd name="connsiteY1" fmla="*/ 602605 h 900773"/>
              <a:gd name="connsiteX2" fmla="*/ 1633927 w 1752597"/>
              <a:gd name="connsiteY2" fmla="*/ 391107 h 900773"/>
              <a:gd name="connsiteX3" fmla="*/ 1409075 w 1752597"/>
              <a:gd name="connsiteY3" fmla="*/ 166255 h 900773"/>
              <a:gd name="connsiteX4" fmla="*/ 1198576 w 1752597"/>
              <a:gd name="connsiteY4" fmla="*/ 47970 h 900773"/>
              <a:gd name="connsiteX5" fmla="*/ 899228 w 1752597"/>
              <a:gd name="connsiteY5" fmla="*/ 0 h 900773"/>
              <a:gd name="connsiteX6" fmla="*/ 619502 w 1752597"/>
              <a:gd name="connsiteY6" fmla="*/ 16353 h 900773"/>
              <a:gd name="connsiteX7" fmla="*/ 368576 w 1752597"/>
              <a:gd name="connsiteY7" fmla="*/ 138546 h 900773"/>
              <a:gd name="connsiteX8" fmla="*/ 194872 w 1752597"/>
              <a:gd name="connsiteY8" fmla="*/ 316157 h 900773"/>
              <a:gd name="connsiteX9" fmla="*/ 74950 w 1752597"/>
              <a:gd name="connsiteY9" fmla="*/ 526019 h 900773"/>
              <a:gd name="connsiteX10" fmla="*/ 0 w 1752597"/>
              <a:gd name="connsiteY10" fmla="*/ 690911 h 900773"/>
              <a:gd name="connsiteX0" fmla="*/ 1738859 w 1750029"/>
              <a:gd name="connsiteY0" fmla="*/ 900773 h 900773"/>
              <a:gd name="connsiteX1" fmla="*/ 1716692 w 1750029"/>
              <a:gd name="connsiteY1" fmla="*/ 602605 h 900773"/>
              <a:gd name="connsiteX2" fmla="*/ 1633927 w 1750029"/>
              <a:gd name="connsiteY2" fmla="*/ 391107 h 900773"/>
              <a:gd name="connsiteX3" fmla="*/ 1409075 w 1750029"/>
              <a:gd name="connsiteY3" fmla="*/ 166255 h 900773"/>
              <a:gd name="connsiteX4" fmla="*/ 1198576 w 1750029"/>
              <a:gd name="connsiteY4" fmla="*/ 47970 h 900773"/>
              <a:gd name="connsiteX5" fmla="*/ 899228 w 1750029"/>
              <a:gd name="connsiteY5" fmla="*/ 0 h 900773"/>
              <a:gd name="connsiteX6" fmla="*/ 619502 w 1750029"/>
              <a:gd name="connsiteY6" fmla="*/ 16353 h 900773"/>
              <a:gd name="connsiteX7" fmla="*/ 368576 w 1750029"/>
              <a:gd name="connsiteY7" fmla="*/ 138546 h 900773"/>
              <a:gd name="connsiteX8" fmla="*/ 194872 w 1750029"/>
              <a:gd name="connsiteY8" fmla="*/ 316157 h 900773"/>
              <a:gd name="connsiteX9" fmla="*/ 74950 w 1750029"/>
              <a:gd name="connsiteY9" fmla="*/ 526019 h 900773"/>
              <a:gd name="connsiteX10" fmla="*/ 0 w 1750029"/>
              <a:gd name="connsiteY10" fmla="*/ 690911 h 900773"/>
              <a:gd name="connsiteX0" fmla="*/ 1738859 w 1751397"/>
              <a:gd name="connsiteY0" fmla="*/ 900773 h 900773"/>
              <a:gd name="connsiteX1" fmla="*/ 1716692 w 1751397"/>
              <a:gd name="connsiteY1" fmla="*/ 602605 h 900773"/>
              <a:gd name="connsiteX2" fmla="*/ 1589592 w 1751397"/>
              <a:gd name="connsiteY2" fmla="*/ 352314 h 900773"/>
              <a:gd name="connsiteX3" fmla="*/ 1409075 w 1751397"/>
              <a:gd name="connsiteY3" fmla="*/ 166255 h 900773"/>
              <a:gd name="connsiteX4" fmla="*/ 1198576 w 1751397"/>
              <a:gd name="connsiteY4" fmla="*/ 47970 h 900773"/>
              <a:gd name="connsiteX5" fmla="*/ 899228 w 1751397"/>
              <a:gd name="connsiteY5" fmla="*/ 0 h 900773"/>
              <a:gd name="connsiteX6" fmla="*/ 619502 w 1751397"/>
              <a:gd name="connsiteY6" fmla="*/ 16353 h 900773"/>
              <a:gd name="connsiteX7" fmla="*/ 368576 w 1751397"/>
              <a:gd name="connsiteY7" fmla="*/ 138546 h 900773"/>
              <a:gd name="connsiteX8" fmla="*/ 194872 w 1751397"/>
              <a:gd name="connsiteY8" fmla="*/ 316157 h 900773"/>
              <a:gd name="connsiteX9" fmla="*/ 74950 w 1751397"/>
              <a:gd name="connsiteY9" fmla="*/ 526019 h 900773"/>
              <a:gd name="connsiteX10" fmla="*/ 0 w 1751397"/>
              <a:gd name="connsiteY10" fmla="*/ 690911 h 900773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74950 w 1751397"/>
              <a:gd name="connsiteY9" fmla="*/ 542644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74950 w 1751397"/>
              <a:gd name="connsiteY9" fmla="*/ 542644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74950 w 1751397"/>
              <a:gd name="connsiteY9" fmla="*/ 542644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91576 w 1751397"/>
              <a:gd name="connsiteY9" fmla="*/ 492768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91576 w 1751397"/>
              <a:gd name="connsiteY9" fmla="*/ 492768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97118 w 1751397"/>
              <a:gd name="connsiteY9" fmla="*/ 465059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0 w 1751397"/>
              <a:gd name="connsiteY9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84580 w 1751397"/>
              <a:gd name="connsiteY9" fmla="*/ 498765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84580 w 1751397"/>
              <a:gd name="connsiteY9" fmla="*/ 498765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73497 w 1751397"/>
              <a:gd name="connsiteY9" fmla="*/ 498765 h 917398"/>
              <a:gd name="connsiteX10" fmla="*/ 0 w 1751397"/>
              <a:gd name="connsiteY10" fmla="*/ 707536 h 917398"/>
              <a:gd name="connsiteX0" fmla="*/ 1738859 w 1751397"/>
              <a:gd name="connsiteY0" fmla="*/ 917398 h 917398"/>
              <a:gd name="connsiteX1" fmla="*/ 1716692 w 1751397"/>
              <a:gd name="connsiteY1" fmla="*/ 619230 h 917398"/>
              <a:gd name="connsiteX2" fmla="*/ 1589592 w 1751397"/>
              <a:gd name="connsiteY2" fmla="*/ 368939 h 917398"/>
              <a:gd name="connsiteX3" fmla="*/ 1409075 w 1751397"/>
              <a:gd name="connsiteY3" fmla="*/ 182880 h 917398"/>
              <a:gd name="connsiteX4" fmla="*/ 1198576 w 1751397"/>
              <a:gd name="connsiteY4" fmla="*/ 64595 h 917398"/>
              <a:gd name="connsiteX5" fmla="*/ 910311 w 1751397"/>
              <a:gd name="connsiteY5" fmla="*/ 0 h 917398"/>
              <a:gd name="connsiteX6" fmla="*/ 619502 w 1751397"/>
              <a:gd name="connsiteY6" fmla="*/ 32978 h 917398"/>
              <a:gd name="connsiteX7" fmla="*/ 368576 w 1751397"/>
              <a:gd name="connsiteY7" fmla="*/ 155171 h 917398"/>
              <a:gd name="connsiteX8" fmla="*/ 194872 w 1751397"/>
              <a:gd name="connsiteY8" fmla="*/ 332782 h 917398"/>
              <a:gd name="connsiteX9" fmla="*/ 73497 w 1751397"/>
              <a:gd name="connsiteY9" fmla="*/ 498765 h 917398"/>
              <a:gd name="connsiteX10" fmla="*/ 0 w 1751397"/>
              <a:gd name="connsiteY10" fmla="*/ 707536 h 91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1397" h="917398">
                <a:moveTo>
                  <a:pt x="1738859" y="917398"/>
                </a:moveTo>
                <a:cubicBezTo>
                  <a:pt x="1767449" y="774447"/>
                  <a:pt x="1741570" y="710640"/>
                  <a:pt x="1716692" y="619230"/>
                </a:cubicBezTo>
                <a:cubicBezTo>
                  <a:pt x="1691814" y="527820"/>
                  <a:pt x="1640862" y="441664"/>
                  <a:pt x="1589592" y="368939"/>
                </a:cubicBezTo>
                <a:cubicBezTo>
                  <a:pt x="1538323" y="296214"/>
                  <a:pt x="1474244" y="233604"/>
                  <a:pt x="1409075" y="182880"/>
                </a:cubicBezTo>
                <a:cubicBezTo>
                  <a:pt x="1343906" y="132156"/>
                  <a:pt x="1281703" y="95075"/>
                  <a:pt x="1198576" y="64595"/>
                </a:cubicBezTo>
                <a:cubicBezTo>
                  <a:pt x="1115449" y="34115"/>
                  <a:pt x="1006823" y="5270"/>
                  <a:pt x="910311" y="0"/>
                </a:cubicBezTo>
                <a:cubicBezTo>
                  <a:pt x="817069" y="5451"/>
                  <a:pt x="709791" y="7116"/>
                  <a:pt x="619502" y="32978"/>
                </a:cubicBezTo>
                <a:cubicBezTo>
                  <a:pt x="529213" y="58840"/>
                  <a:pt x="439348" y="105204"/>
                  <a:pt x="368576" y="155171"/>
                </a:cubicBezTo>
                <a:cubicBezTo>
                  <a:pt x="297804" y="205138"/>
                  <a:pt x="244052" y="275516"/>
                  <a:pt x="194872" y="332782"/>
                </a:cubicBezTo>
                <a:cubicBezTo>
                  <a:pt x="145692" y="390048"/>
                  <a:pt x="133685" y="408597"/>
                  <a:pt x="73497" y="498765"/>
                </a:cubicBezTo>
                <a:cubicBezTo>
                  <a:pt x="13309" y="588933"/>
                  <a:pt x="17791" y="672741"/>
                  <a:pt x="0" y="707536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9" name="Groupe 58"/>
          <p:cNvGrpSpPr/>
          <p:nvPr/>
        </p:nvGrpSpPr>
        <p:grpSpPr>
          <a:xfrm>
            <a:off x="4616697" y="2565749"/>
            <a:ext cx="3949700" cy="3379822"/>
            <a:chOff x="5105202" y="1578768"/>
            <a:chExt cx="3949700" cy="337982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02" y="1761322"/>
              <a:ext cx="3949700" cy="2908300"/>
            </a:xfrm>
            <a:prstGeom prst="rect">
              <a:avLst/>
            </a:prstGeom>
          </p:spPr>
        </p:pic>
        <p:cxnSp>
          <p:nvCxnSpPr>
            <p:cNvPr id="29" name="Connecteur droit 28"/>
            <p:cNvCxnSpPr/>
            <p:nvPr/>
          </p:nvCxnSpPr>
          <p:spPr>
            <a:xfrm>
              <a:off x="7030883" y="1624289"/>
              <a:ext cx="8021" cy="159118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orme libre 29"/>
            <p:cNvSpPr/>
            <p:nvPr/>
          </p:nvSpPr>
          <p:spPr>
            <a:xfrm>
              <a:off x="6778649" y="1578768"/>
              <a:ext cx="520510" cy="293737"/>
            </a:xfrm>
            <a:custGeom>
              <a:avLst/>
              <a:gdLst>
                <a:gd name="connsiteX0" fmla="*/ 18746 w 514197"/>
                <a:gd name="connsiteY0" fmla="*/ 18721 h 280517"/>
                <a:gd name="connsiteX1" fmla="*/ 18746 w 514197"/>
                <a:gd name="connsiteY1" fmla="*/ 228584 h 280517"/>
                <a:gd name="connsiteX2" fmla="*/ 63716 w 514197"/>
                <a:gd name="connsiteY2" fmla="*/ 243574 h 280517"/>
                <a:gd name="connsiteX3" fmla="*/ 93697 w 514197"/>
                <a:gd name="connsiteY3" fmla="*/ 273554 h 280517"/>
                <a:gd name="connsiteX4" fmla="*/ 453461 w 514197"/>
                <a:gd name="connsiteY4" fmla="*/ 243574 h 280517"/>
                <a:gd name="connsiteX5" fmla="*/ 498431 w 514197"/>
                <a:gd name="connsiteY5" fmla="*/ 213594 h 280517"/>
                <a:gd name="connsiteX6" fmla="*/ 498431 w 514197"/>
                <a:gd name="connsiteY6" fmla="*/ 48702 h 280517"/>
                <a:gd name="connsiteX7" fmla="*/ 468451 w 514197"/>
                <a:gd name="connsiteY7" fmla="*/ 3731 h 280517"/>
                <a:gd name="connsiteX0" fmla="*/ 7678 w 506687"/>
                <a:gd name="connsiteY0" fmla="*/ 15163 h 280517"/>
                <a:gd name="connsiteX1" fmla="*/ 11236 w 506687"/>
                <a:gd name="connsiteY1" fmla="*/ 228584 h 280517"/>
                <a:gd name="connsiteX2" fmla="*/ 56206 w 506687"/>
                <a:gd name="connsiteY2" fmla="*/ 243574 h 280517"/>
                <a:gd name="connsiteX3" fmla="*/ 86187 w 506687"/>
                <a:gd name="connsiteY3" fmla="*/ 273554 h 280517"/>
                <a:gd name="connsiteX4" fmla="*/ 445951 w 506687"/>
                <a:gd name="connsiteY4" fmla="*/ 243574 h 280517"/>
                <a:gd name="connsiteX5" fmla="*/ 490921 w 506687"/>
                <a:gd name="connsiteY5" fmla="*/ 213594 h 280517"/>
                <a:gd name="connsiteX6" fmla="*/ 490921 w 506687"/>
                <a:gd name="connsiteY6" fmla="*/ 48702 h 280517"/>
                <a:gd name="connsiteX7" fmla="*/ 460941 w 506687"/>
                <a:gd name="connsiteY7" fmla="*/ 3731 h 280517"/>
                <a:gd name="connsiteX0" fmla="*/ 15553 w 514562"/>
                <a:gd name="connsiteY0" fmla="*/ 15163 h 280517"/>
                <a:gd name="connsiteX1" fmla="*/ 19111 w 514562"/>
                <a:gd name="connsiteY1" fmla="*/ 228584 h 280517"/>
                <a:gd name="connsiteX2" fmla="*/ 64081 w 514562"/>
                <a:gd name="connsiteY2" fmla="*/ 243574 h 280517"/>
                <a:gd name="connsiteX3" fmla="*/ 94062 w 514562"/>
                <a:gd name="connsiteY3" fmla="*/ 273554 h 280517"/>
                <a:gd name="connsiteX4" fmla="*/ 453826 w 514562"/>
                <a:gd name="connsiteY4" fmla="*/ 243574 h 280517"/>
                <a:gd name="connsiteX5" fmla="*/ 498796 w 514562"/>
                <a:gd name="connsiteY5" fmla="*/ 213594 h 280517"/>
                <a:gd name="connsiteX6" fmla="*/ 498796 w 514562"/>
                <a:gd name="connsiteY6" fmla="*/ 48702 h 280517"/>
                <a:gd name="connsiteX7" fmla="*/ 468816 w 514562"/>
                <a:gd name="connsiteY7" fmla="*/ 3731 h 280517"/>
                <a:gd name="connsiteX0" fmla="*/ 39222 w 495535"/>
                <a:gd name="connsiteY0" fmla="*/ 15163 h 280517"/>
                <a:gd name="connsiteX1" fmla="*/ 84 w 495535"/>
                <a:gd name="connsiteY1" fmla="*/ 228584 h 280517"/>
                <a:gd name="connsiteX2" fmla="*/ 45054 w 495535"/>
                <a:gd name="connsiteY2" fmla="*/ 243574 h 280517"/>
                <a:gd name="connsiteX3" fmla="*/ 75035 w 495535"/>
                <a:gd name="connsiteY3" fmla="*/ 273554 h 280517"/>
                <a:gd name="connsiteX4" fmla="*/ 434799 w 495535"/>
                <a:gd name="connsiteY4" fmla="*/ 243574 h 280517"/>
                <a:gd name="connsiteX5" fmla="*/ 479769 w 495535"/>
                <a:gd name="connsiteY5" fmla="*/ 213594 h 280517"/>
                <a:gd name="connsiteX6" fmla="*/ 479769 w 495535"/>
                <a:gd name="connsiteY6" fmla="*/ 48702 h 280517"/>
                <a:gd name="connsiteX7" fmla="*/ 449789 w 495535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4291 w 500981"/>
                <a:gd name="connsiteY0" fmla="*/ 18721 h 280517"/>
                <a:gd name="connsiteX1" fmla="*/ 16204 w 500981"/>
                <a:gd name="connsiteY1" fmla="*/ 156783 h 280517"/>
                <a:gd name="connsiteX2" fmla="*/ 5530 w 500981"/>
                <a:gd name="connsiteY2" fmla="*/ 228584 h 280517"/>
                <a:gd name="connsiteX3" fmla="*/ 50500 w 500981"/>
                <a:gd name="connsiteY3" fmla="*/ 243574 h 280517"/>
                <a:gd name="connsiteX4" fmla="*/ 80481 w 500981"/>
                <a:gd name="connsiteY4" fmla="*/ 273554 h 280517"/>
                <a:gd name="connsiteX5" fmla="*/ 440245 w 500981"/>
                <a:gd name="connsiteY5" fmla="*/ 243574 h 280517"/>
                <a:gd name="connsiteX6" fmla="*/ 485215 w 500981"/>
                <a:gd name="connsiteY6" fmla="*/ 213594 h 280517"/>
                <a:gd name="connsiteX7" fmla="*/ 485215 w 500981"/>
                <a:gd name="connsiteY7" fmla="*/ 48702 h 280517"/>
                <a:gd name="connsiteX8" fmla="*/ 455235 w 500981"/>
                <a:gd name="connsiteY8" fmla="*/ 3731 h 280517"/>
                <a:gd name="connsiteX0" fmla="*/ 146339 w 503029"/>
                <a:gd name="connsiteY0" fmla="*/ 18721 h 276823"/>
                <a:gd name="connsiteX1" fmla="*/ 18252 w 503029"/>
                <a:gd name="connsiteY1" fmla="*/ 156783 h 276823"/>
                <a:gd name="connsiteX2" fmla="*/ 7578 w 503029"/>
                <a:gd name="connsiteY2" fmla="*/ 228584 h 276823"/>
                <a:gd name="connsiteX3" fmla="*/ 82529 w 503029"/>
                <a:gd name="connsiteY3" fmla="*/ 273554 h 276823"/>
                <a:gd name="connsiteX4" fmla="*/ 442293 w 503029"/>
                <a:gd name="connsiteY4" fmla="*/ 243574 h 276823"/>
                <a:gd name="connsiteX5" fmla="*/ 487263 w 503029"/>
                <a:gd name="connsiteY5" fmla="*/ 213594 h 276823"/>
                <a:gd name="connsiteX6" fmla="*/ 487263 w 503029"/>
                <a:gd name="connsiteY6" fmla="*/ 48702 h 276823"/>
                <a:gd name="connsiteX7" fmla="*/ 457283 w 503029"/>
                <a:gd name="connsiteY7" fmla="*/ 3731 h 276823"/>
                <a:gd name="connsiteX0" fmla="*/ 132469 w 489159"/>
                <a:gd name="connsiteY0" fmla="*/ 18721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8049 w 489159"/>
                <a:gd name="connsiteY0" fmla="*/ 29394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6320 w 487430"/>
                <a:gd name="connsiteY0" fmla="*/ 29394 h 282093"/>
                <a:gd name="connsiteX1" fmla="*/ 88045 w 487430"/>
                <a:gd name="connsiteY1" fmla="*/ 60717 h 282093"/>
                <a:gd name="connsiteX2" fmla="*/ 2653 w 487430"/>
                <a:gd name="connsiteY2" fmla="*/ 156783 h 282093"/>
                <a:gd name="connsiteX3" fmla="*/ 66930 w 487430"/>
                <a:gd name="connsiteY3" fmla="*/ 273554 h 282093"/>
                <a:gd name="connsiteX4" fmla="*/ 426694 w 487430"/>
                <a:gd name="connsiteY4" fmla="*/ 243574 h 282093"/>
                <a:gd name="connsiteX5" fmla="*/ 471664 w 487430"/>
                <a:gd name="connsiteY5" fmla="*/ 213594 h 282093"/>
                <a:gd name="connsiteX6" fmla="*/ 471664 w 487430"/>
                <a:gd name="connsiteY6" fmla="*/ 48702 h 282093"/>
                <a:gd name="connsiteX7" fmla="*/ 441684 w 487430"/>
                <a:gd name="connsiteY7" fmla="*/ 3731 h 282093"/>
                <a:gd name="connsiteX0" fmla="*/ 164528 w 485638"/>
                <a:gd name="connsiteY0" fmla="*/ 29394 h 297468"/>
                <a:gd name="connsiteX1" fmla="*/ 86253 w 485638"/>
                <a:gd name="connsiteY1" fmla="*/ 60717 h 297468"/>
                <a:gd name="connsiteX2" fmla="*/ 861 w 485638"/>
                <a:gd name="connsiteY2" fmla="*/ 156783 h 297468"/>
                <a:gd name="connsiteX3" fmla="*/ 65138 w 485638"/>
                <a:gd name="connsiteY3" fmla="*/ 273554 h 297468"/>
                <a:gd name="connsiteX4" fmla="*/ 239245 w 485638"/>
                <a:gd name="connsiteY4" fmla="*/ 295544 h 297468"/>
                <a:gd name="connsiteX5" fmla="*/ 424902 w 485638"/>
                <a:gd name="connsiteY5" fmla="*/ 243574 h 297468"/>
                <a:gd name="connsiteX6" fmla="*/ 469872 w 485638"/>
                <a:gd name="connsiteY6" fmla="*/ 213594 h 297468"/>
                <a:gd name="connsiteX7" fmla="*/ 469872 w 485638"/>
                <a:gd name="connsiteY7" fmla="*/ 48702 h 297468"/>
                <a:gd name="connsiteX8" fmla="*/ 439892 w 485638"/>
                <a:gd name="connsiteY8" fmla="*/ 3731 h 297468"/>
                <a:gd name="connsiteX0" fmla="*/ 164528 w 470009"/>
                <a:gd name="connsiteY0" fmla="*/ 25663 h 293737"/>
                <a:gd name="connsiteX1" fmla="*/ 86253 w 470009"/>
                <a:gd name="connsiteY1" fmla="*/ 56986 h 293737"/>
                <a:gd name="connsiteX2" fmla="*/ 861 w 470009"/>
                <a:gd name="connsiteY2" fmla="*/ 153052 h 293737"/>
                <a:gd name="connsiteX3" fmla="*/ 65138 w 470009"/>
                <a:gd name="connsiteY3" fmla="*/ 269823 h 293737"/>
                <a:gd name="connsiteX4" fmla="*/ 239245 w 470009"/>
                <a:gd name="connsiteY4" fmla="*/ 291813 h 293737"/>
                <a:gd name="connsiteX5" fmla="*/ 424902 w 470009"/>
                <a:gd name="connsiteY5" fmla="*/ 239843 h 293737"/>
                <a:gd name="connsiteX6" fmla="*/ 469872 w 470009"/>
                <a:gd name="connsiteY6" fmla="*/ 44971 h 293737"/>
                <a:gd name="connsiteX7" fmla="*/ 439892 w 470009"/>
                <a:gd name="connsiteY7" fmla="*/ 0 h 293737"/>
                <a:gd name="connsiteX0" fmla="*/ 164528 w 473122"/>
                <a:gd name="connsiteY0" fmla="*/ 25663 h 293737"/>
                <a:gd name="connsiteX1" fmla="*/ 86253 w 473122"/>
                <a:gd name="connsiteY1" fmla="*/ 56986 h 293737"/>
                <a:gd name="connsiteX2" fmla="*/ 861 w 473122"/>
                <a:gd name="connsiteY2" fmla="*/ 153052 h 293737"/>
                <a:gd name="connsiteX3" fmla="*/ 65138 w 473122"/>
                <a:gd name="connsiteY3" fmla="*/ 269823 h 293737"/>
                <a:gd name="connsiteX4" fmla="*/ 239245 w 473122"/>
                <a:gd name="connsiteY4" fmla="*/ 291813 h 293737"/>
                <a:gd name="connsiteX5" fmla="*/ 446250 w 473122"/>
                <a:gd name="connsiteY5" fmla="*/ 239843 h 293737"/>
                <a:gd name="connsiteX6" fmla="*/ 469872 w 473122"/>
                <a:gd name="connsiteY6" fmla="*/ 44971 h 293737"/>
                <a:gd name="connsiteX7" fmla="*/ 439892 w 473122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101899 h 293737"/>
                <a:gd name="connsiteX7" fmla="*/ 400754 w 520568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18"/>
                <a:gd name="connsiteY0" fmla="*/ 25663 h 293737"/>
                <a:gd name="connsiteX1" fmla="*/ 86253 w 519818"/>
                <a:gd name="connsiteY1" fmla="*/ 56986 h 293737"/>
                <a:gd name="connsiteX2" fmla="*/ 861 w 519818"/>
                <a:gd name="connsiteY2" fmla="*/ 153052 h 293737"/>
                <a:gd name="connsiteX3" fmla="*/ 65138 w 519818"/>
                <a:gd name="connsiteY3" fmla="*/ 269823 h 293737"/>
                <a:gd name="connsiteX4" fmla="*/ 239245 w 519818"/>
                <a:gd name="connsiteY4" fmla="*/ 291813 h 293737"/>
                <a:gd name="connsiteX5" fmla="*/ 446250 w 519818"/>
                <a:gd name="connsiteY5" fmla="*/ 239843 h 293737"/>
                <a:gd name="connsiteX6" fmla="*/ 519684 w 519818"/>
                <a:gd name="connsiteY6" fmla="*/ 101899 h 293737"/>
                <a:gd name="connsiteX7" fmla="*/ 400754 w 519818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01899 h 293737"/>
                <a:gd name="connsiteX7" fmla="*/ 400754 w 519741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16131 h 293737"/>
                <a:gd name="connsiteX7" fmla="*/ 400754 w 519741"/>
                <a:gd name="connsiteY7" fmla="*/ 0 h 293737"/>
                <a:gd name="connsiteX0" fmla="*/ 164528 w 520510"/>
                <a:gd name="connsiteY0" fmla="*/ 25663 h 293737"/>
                <a:gd name="connsiteX1" fmla="*/ 86253 w 520510"/>
                <a:gd name="connsiteY1" fmla="*/ 56986 h 293737"/>
                <a:gd name="connsiteX2" fmla="*/ 861 w 520510"/>
                <a:gd name="connsiteY2" fmla="*/ 153052 h 293737"/>
                <a:gd name="connsiteX3" fmla="*/ 65138 w 520510"/>
                <a:gd name="connsiteY3" fmla="*/ 269823 h 293737"/>
                <a:gd name="connsiteX4" fmla="*/ 239245 w 520510"/>
                <a:gd name="connsiteY4" fmla="*/ 291813 h 293737"/>
                <a:gd name="connsiteX5" fmla="*/ 446250 w 520510"/>
                <a:gd name="connsiteY5" fmla="*/ 239843 h 293737"/>
                <a:gd name="connsiteX6" fmla="*/ 519684 w 520510"/>
                <a:gd name="connsiteY6" fmla="*/ 116131 h 293737"/>
                <a:gd name="connsiteX7" fmla="*/ 400754 w 520510"/>
                <a:gd name="connsiteY7" fmla="*/ 0 h 29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510" h="293737">
                  <a:moveTo>
                    <a:pt x="164528" y="25663"/>
                  </a:moveTo>
                  <a:cubicBezTo>
                    <a:pt x="154447" y="32663"/>
                    <a:pt x="113531" y="35755"/>
                    <a:pt x="86253" y="56986"/>
                  </a:cubicBezTo>
                  <a:cubicBezTo>
                    <a:pt x="58975" y="78217"/>
                    <a:pt x="7345" y="119358"/>
                    <a:pt x="861" y="153052"/>
                  </a:cubicBezTo>
                  <a:cubicBezTo>
                    <a:pt x="-5623" y="186746"/>
                    <a:pt x="25407" y="246696"/>
                    <a:pt x="65138" y="269823"/>
                  </a:cubicBezTo>
                  <a:cubicBezTo>
                    <a:pt x="104869" y="292950"/>
                    <a:pt x="179284" y="296810"/>
                    <a:pt x="239245" y="291813"/>
                  </a:cubicBezTo>
                  <a:cubicBezTo>
                    <a:pt x="299206" y="286816"/>
                    <a:pt x="399510" y="269123"/>
                    <a:pt x="446250" y="239843"/>
                  </a:cubicBezTo>
                  <a:cubicBezTo>
                    <a:pt x="492990" y="210563"/>
                    <a:pt x="526245" y="184323"/>
                    <a:pt x="519684" y="116131"/>
                  </a:cubicBezTo>
                  <a:cubicBezTo>
                    <a:pt x="514404" y="61253"/>
                    <a:pt x="479030" y="49654"/>
                    <a:pt x="400754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6770628" y="4581978"/>
              <a:ext cx="520510" cy="293737"/>
            </a:xfrm>
            <a:custGeom>
              <a:avLst/>
              <a:gdLst>
                <a:gd name="connsiteX0" fmla="*/ 18746 w 514197"/>
                <a:gd name="connsiteY0" fmla="*/ 18721 h 280517"/>
                <a:gd name="connsiteX1" fmla="*/ 18746 w 514197"/>
                <a:gd name="connsiteY1" fmla="*/ 228584 h 280517"/>
                <a:gd name="connsiteX2" fmla="*/ 63716 w 514197"/>
                <a:gd name="connsiteY2" fmla="*/ 243574 h 280517"/>
                <a:gd name="connsiteX3" fmla="*/ 93697 w 514197"/>
                <a:gd name="connsiteY3" fmla="*/ 273554 h 280517"/>
                <a:gd name="connsiteX4" fmla="*/ 453461 w 514197"/>
                <a:gd name="connsiteY4" fmla="*/ 243574 h 280517"/>
                <a:gd name="connsiteX5" fmla="*/ 498431 w 514197"/>
                <a:gd name="connsiteY5" fmla="*/ 213594 h 280517"/>
                <a:gd name="connsiteX6" fmla="*/ 498431 w 514197"/>
                <a:gd name="connsiteY6" fmla="*/ 48702 h 280517"/>
                <a:gd name="connsiteX7" fmla="*/ 468451 w 514197"/>
                <a:gd name="connsiteY7" fmla="*/ 3731 h 280517"/>
                <a:gd name="connsiteX0" fmla="*/ 7678 w 506687"/>
                <a:gd name="connsiteY0" fmla="*/ 15163 h 280517"/>
                <a:gd name="connsiteX1" fmla="*/ 11236 w 506687"/>
                <a:gd name="connsiteY1" fmla="*/ 228584 h 280517"/>
                <a:gd name="connsiteX2" fmla="*/ 56206 w 506687"/>
                <a:gd name="connsiteY2" fmla="*/ 243574 h 280517"/>
                <a:gd name="connsiteX3" fmla="*/ 86187 w 506687"/>
                <a:gd name="connsiteY3" fmla="*/ 273554 h 280517"/>
                <a:gd name="connsiteX4" fmla="*/ 445951 w 506687"/>
                <a:gd name="connsiteY4" fmla="*/ 243574 h 280517"/>
                <a:gd name="connsiteX5" fmla="*/ 490921 w 506687"/>
                <a:gd name="connsiteY5" fmla="*/ 213594 h 280517"/>
                <a:gd name="connsiteX6" fmla="*/ 490921 w 506687"/>
                <a:gd name="connsiteY6" fmla="*/ 48702 h 280517"/>
                <a:gd name="connsiteX7" fmla="*/ 460941 w 506687"/>
                <a:gd name="connsiteY7" fmla="*/ 3731 h 280517"/>
                <a:gd name="connsiteX0" fmla="*/ 15553 w 514562"/>
                <a:gd name="connsiteY0" fmla="*/ 15163 h 280517"/>
                <a:gd name="connsiteX1" fmla="*/ 19111 w 514562"/>
                <a:gd name="connsiteY1" fmla="*/ 228584 h 280517"/>
                <a:gd name="connsiteX2" fmla="*/ 64081 w 514562"/>
                <a:gd name="connsiteY2" fmla="*/ 243574 h 280517"/>
                <a:gd name="connsiteX3" fmla="*/ 94062 w 514562"/>
                <a:gd name="connsiteY3" fmla="*/ 273554 h 280517"/>
                <a:gd name="connsiteX4" fmla="*/ 453826 w 514562"/>
                <a:gd name="connsiteY4" fmla="*/ 243574 h 280517"/>
                <a:gd name="connsiteX5" fmla="*/ 498796 w 514562"/>
                <a:gd name="connsiteY5" fmla="*/ 213594 h 280517"/>
                <a:gd name="connsiteX6" fmla="*/ 498796 w 514562"/>
                <a:gd name="connsiteY6" fmla="*/ 48702 h 280517"/>
                <a:gd name="connsiteX7" fmla="*/ 468816 w 514562"/>
                <a:gd name="connsiteY7" fmla="*/ 3731 h 280517"/>
                <a:gd name="connsiteX0" fmla="*/ 39222 w 495535"/>
                <a:gd name="connsiteY0" fmla="*/ 15163 h 280517"/>
                <a:gd name="connsiteX1" fmla="*/ 84 w 495535"/>
                <a:gd name="connsiteY1" fmla="*/ 228584 h 280517"/>
                <a:gd name="connsiteX2" fmla="*/ 45054 w 495535"/>
                <a:gd name="connsiteY2" fmla="*/ 243574 h 280517"/>
                <a:gd name="connsiteX3" fmla="*/ 75035 w 495535"/>
                <a:gd name="connsiteY3" fmla="*/ 273554 h 280517"/>
                <a:gd name="connsiteX4" fmla="*/ 434799 w 495535"/>
                <a:gd name="connsiteY4" fmla="*/ 243574 h 280517"/>
                <a:gd name="connsiteX5" fmla="*/ 479769 w 495535"/>
                <a:gd name="connsiteY5" fmla="*/ 213594 h 280517"/>
                <a:gd name="connsiteX6" fmla="*/ 479769 w 495535"/>
                <a:gd name="connsiteY6" fmla="*/ 48702 h 280517"/>
                <a:gd name="connsiteX7" fmla="*/ 449789 w 495535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1978 w 498668"/>
                <a:gd name="connsiteY0" fmla="*/ 18721 h 280517"/>
                <a:gd name="connsiteX1" fmla="*/ 3217 w 498668"/>
                <a:gd name="connsiteY1" fmla="*/ 228584 h 280517"/>
                <a:gd name="connsiteX2" fmla="*/ 48187 w 498668"/>
                <a:gd name="connsiteY2" fmla="*/ 243574 h 280517"/>
                <a:gd name="connsiteX3" fmla="*/ 78168 w 498668"/>
                <a:gd name="connsiteY3" fmla="*/ 273554 h 280517"/>
                <a:gd name="connsiteX4" fmla="*/ 437932 w 498668"/>
                <a:gd name="connsiteY4" fmla="*/ 243574 h 280517"/>
                <a:gd name="connsiteX5" fmla="*/ 482902 w 498668"/>
                <a:gd name="connsiteY5" fmla="*/ 213594 h 280517"/>
                <a:gd name="connsiteX6" fmla="*/ 482902 w 498668"/>
                <a:gd name="connsiteY6" fmla="*/ 48702 h 280517"/>
                <a:gd name="connsiteX7" fmla="*/ 452922 w 498668"/>
                <a:gd name="connsiteY7" fmla="*/ 3731 h 280517"/>
                <a:gd name="connsiteX0" fmla="*/ 144291 w 500981"/>
                <a:gd name="connsiteY0" fmla="*/ 18721 h 280517"/>
                <a:gd name="connsiteX1" fmla="*/ 16204 w 500981"/>
                <a:gd name="connsiteY1" fmla="*/ 156783 h 280517"/>
                <a:gd name="connsiteX2" fmla="*/ 5530 w 500981"/>
                <a:gd name="connsiteY2" fmla="*/ 228584 h 280517"/>
                <a:gd name="connsiteX3" fmla="*/ 50500 w 500981"/>
                <a:gd name="connsiteY3" fmla="*/ 243574 h 280517"/>
                <a:gd name="connsiteX4" fmla="*/ 80481 w 500981"/>
                <a:gd name="connsiteY4" fmla="*/ 273554 h 280517"/>
                <a:gd name="connsiteX5" fmla="*/ 440245 w 500981"/>
                <a:gd name="connsiteY5" fmla="*/ 243574 h 280517"/>
                <a:gd name="connsiteX6" fmla="*/ 485215 w 500981"/>
                <a:gd name="connsiteY6" fmla="*/ 213594 h 280517"/>
                <a:gd name="connsiteX7" fmla="*/ 485215 w 500981"/>
                <a:gd name="connsiteY7" fmla="*/ 48702 h 280517"/>
                <a:gd name="connsiteX8" fmla="*/ 455235 w 500981"/>
                <a:gd name="connsiteY8" fmla="*/ 3731 h 280517"/>
                <a:gd name="connsiteX0" fmla="*/ 146339 w 503029"/>
                <a:gd name="connsiteY0" fmla="*/ 18721 h 276823"/>
                <a:gd name="connsiteX1" fmla="*/ 18252 w 503029"/>
                <a:gd name="connsiteY1" fmla="*/ 156783 h 276823"/>
                <a:gd name="connsiteX2" fmla="*/ 7578 w 503029"/>
                <a:gd name="connsiteY2" fmla="*/ 228584 h 276823"/>
                <a:gd name="connsiteX3" fmla="*/ 82529 w 503029"/>
                <a:gd name="connsiteY3" fmla="*/ 273554 h 276823"/>
                <a:gd name="connsiteX4" fmla="*/ 442293 w 503029"/>
                <a:gd name="connsiteY4" fmla="*/ 243574 h 276823"/>
                <a:gd name="connsiteX5" fmla="*/ 487263 w 503029"/>
                <a:gd name="connsiteY5" fmla="*/ 213594 h 276823"/>
                <a:gd name="connsiteX6" fmla="*/ 487263 w 503029"/>
                <a:gd name="connsiteY6" fmla="*/ 48702 h 276823"/>
                <a:gd name="connsiteX7" fmla="*/ 457283 w 503029"/>
                <a:gd name="connsiteY7" fmla="*/ 3731 h 276823"/>
                <a:gd name="connsiteX0" fmla="*/ 132469 w 489159"/>
                <a:gd name="connsiteY0" fmla="*/ 18721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8049 w 489159"/>
                <a:gd name="connsiteY0" fmla="*/ 29394 h 282093"/>
                <a:gd name="connsiteX1" fmla="*/ 4382 w 489159"/>
                <a:gd name="connsiteY1" fmla="*/ 156783 h 282093"/>
                <a:gd name="connsiteX2" fmla="*/ 68659 w 489159"/>
                <a:gd name="connsiteY2" fmla="*/ 273554 h 282093"/>
                <a:gd name="connsiteX3" fmla="*/ 428423 w 489159"/>
                <a:gd name="connsiteY3" fmla="*/ 243574 h 282093"/>
                <a:gd name="connsiteX4" fmla="*/ 473393 w 489159"/>
                <a:gd name="connsiteY4" fmla="*/ 213594 h 282093"/>
                <a:gd name="connsiteX5" fmla="*/ 473393 w 489159"/>
                <a:gd name="connsiteY5" fmla="*/ 48702 h 282093"/>
                <a:gd name="connsiteX6" fmla="*/ 443413 w 489159"/>
                <a:gd name="connsiteY6" fmla="*/ 3731 h 282093"/>
                <a:gd name="connsiteX0" fmla="*/ 166320 w 487430"/>
                <a:gd name="connsiteY0" fmla="*/ 29394 h 282093"/>
                <a:gd name="connsiteX1" fmla="*/ 88045 w 487430"/>
                <a:gd name="connsiteY1" fmla="*/ 60717 h 282093"/>
                <a:gd name="connsiteX2" fmla="*/ 2653 w 487430"/>
                <a:gd name="connsiteY2" fmla="*/ 156783 h 282093"/>
                <a:gd name="connsiteX3" fmla="*/ 66930 w 487430"/>
                <a:gd name="connsiteY3" fmla="*/ 273554 h 282093"/>
                <a:gd name="connsiteX4" fmla="*/ 426694 w 487430"/>
                <a:gd name="connsiteY4" fmla="*/ 243574 h 282093"/>
                <a:gd name="connsiteX5" fmla="*/ 471664 w 487430"/>
                <a:gd name="connsiteY5" fmla="*/ 213594 h 282093"/>
                <a:gd name="connsiteX6" fmla="*/ 471664 w 487430"/>
                <a:gd name="connsiteY6" fmla="*/ 48702 h 282093"/>
                <a:gd name="connsiteX7" fmla="*/ 441684 w 487430"/>
                <a:gd name="connsiteY7" fmla="*/ 3731 h 282093"/>
                <a:gd name="connsiteX0" fmla="*/ 164528 w 485638"/>
                <a:gd name="connsiteY0" fmla="*/ 29394 h 297468"/>
                <a:gd name="connsiteX1" fmla="*/ 86253 w 485638"/>
                <a:gd name="connsiteY1" fmla="*/ 60717 h 297468"/>
                <a:gd name="connsiteX2" fmla="*/ 861 w 485638"/>
                <a:gd name="connsiteY2" fmla="*/ 156783 h 297468"/>
                <a:gd name="connsiteX3" fmla="*/ 65138 w 485638"/>
                <a:gd name="connsiteY3" fmla="*/ 273554 h 297468"/>
                <a:gd name="connsiteX4" fmla="*/ 239245 w 485638"/>
                <a:gd name="connsiteY4" fmla="*/ 295544 h 297468"/>
                <a:gd name="connsiteX5" fmla="*/ 424902 w 485638"/>
                <a:gd name="connsiteY5" fmla="*/ 243574 h 297468"/>
                <a:gd name="connsiteX6" fmla="*/ 469872 w 485638"/>
                <a:gd name="connsiteY6" fmla="*/ 213594 h 297468"/>
                <a:gd name="connsiteX7" fmla="*/ 469872 w 485638"/>
                <a:gd name="connsiteY7" fmla="*/ 48702 h 297468"/>
                <a:gd name="connsiteX8" fmla="*/ 439892 w 485638"/>
                <a:gd name="connsiteY8" fmla="*/ 3731 h 297468"/>
                <a:gd name="connsiteX0" fmla="*/ 164528 w 470009"/>
                <a:gd name="connsiteY0" fmla="*/ 25663 h 293737"/>
                <a:gd name="connsiteX1" fmla="*/ 86253 w 470009"/>
                <a:gd name="connsiteY1" fmla="*/ 56986 h 293737"/>
                <a:gd name="connsiteX2" fmla="*/ 861 w 470009"/>
                <a:gd name="connsiteY2" fmla="*/ 153052 h 293737"/>
                <a:gd name="connsiteX3" fmla="*/ 65138 w 470009"/>
                <a:gd name="connsiteY3" fmla="*/ 269823 h 293737"/>
                <a:gd name="connsiteX4" fmla="*/ 239245 w 470009"/>
                <a:gd name="connsiteY4" fmla="*/ 291813 h 293737"/>
                <a:gd name="connsiteX5" fmla="*/ 424902 w 470009"/>
                <a:gd name="connsiteY5" fmla="*/ 239843 h 293737"/>
                <a:gd name="connsiteX6" fmla="*/ 469872 w 470009"/>
                <a:gd name="connsiteY6" fmla="*/ 44971 h 293737"/>
                <a:gd name="connsiteX7" fmla="*/ 439892 w 470009"/>
                <a:gd name="connsiteY7" fmla="*/ 0 h 293737"/>
                <a:gd name="connsiteX0" fmla="*/ 164528 w 473122"/>
                <a:gd name="connsiteY0" fmla="*/ 25663 h 293737"/>
                <a:gd name="connsiteX1" fmla="*/ 86253 w 473122"/>
                <a:gd name="connsiteY1" fmla="*/ 56986 h 293737"/>
                <a:gd name="connsiteX2" fmla="*/ 861 w 473122"/>
                <a:gd name="connsiteY2" fmla="*/ 153052 h 293737"/>
                <a:gd name="connsiteX3" fmla="*/ 65138 w 473122"/>
                <a:gd name="connsiteY3" fmla="*/ 269823 h 293737"/>
                <a:gd name="connsiteX4" fmla="*/ 239245 w 473122"/>
                <a:gd name="connsiteY4" fmla="*/ 291813 h 293737"/>
                <a:gd name="connsiteX5" fmla="*/ 446250 w 473122"/>
                <a:gd name="connsiteY5" fmla="*/ 239843 h 293737"/>
                <a:gd name="connsiteX6" fmla="*/ 469872 w 473122"/>
                <a:gd name="connsiteY6" fmla="*/ 44971 h 293737"/>
                <a:gd name="connsiteX7" fmla="*/ 439892 w 473122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19706"/>
                <a:gd name="connsiteY0" fmla="*/ 25663 h 293737"/>
                <a:gd name="connsiteX1" fmla="*/ 86253 w 519706"/>
                <a:gd name="connsiteY1" fmla="*/ 56986 h 293737"/>
                <a:gd name="connsiteX2" fmla="*/ 861 w 519706"/>
                <a:gd name="connsiteY2" fmla="*/ 153052 h 293737"/>
                <a:gd name="connsiteX3" fmla="*/ 65138 w 519706"/>
                <a:gd name="connsiteY3" fmla="*/ 269823 h 293737"/>
                <a:gd name="connsiteX4" fmla="*/ 239245 w 519706"/>
                <a:gd name="connsiteY4" fmla="*/ 291813 h 293737"/>
                <a:gd name="connsiteX5" fmla="*/ 446250 w 519706"/>
                <a:gd name="connsiteY5" fmla="*/ 239843 h 293737"/>
                <a:gd name="connsiteX6" fmla="*/ 519684 w 519706"/>
                <a:gd name="connsiteY6" fmla="*/ 84109 h 293737"/>
                <a:gd name="connsiteX7" fmla="*/ 439892 w 519706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84109 h 293737"/>
                <a:gd name="connsiteX7" fmla="*/ 400754 w 520568"/>
                <a:gd name="connsiteY7" fmla="*/ 0 h 293737"/>
                <a:gd name="connsiteX0" fmla="*/ 164528 w 520568"/>
                <a:gd name="connsiteY0" fmla="*/ 25663 h 293737"/>
                <a:gd name="connsiteX1" fmla="*/ 86253 w 520568"/>
                <a:gd name="connsiteY1" fmla="*/ 56986 h 293737"/>
                <a:gd name="connsiteX2" fmla="*/ 861 w 520568"/>
                <a:gd name="connsiteY2" fmla="*/ 153052 h 293737"/>
                <a:gd name="connsiteX3" fmla="*/ 65138 w 520568"/>
                <a:gd name="connsiteY3" fmla="*/ 269823 h 293737"/>
                <a:gd name="connsiteX4" fmla="*/ 239245 w 520568"/>
                <a:gd name="connsiteY4" fmla="*/ 291813 h 293737"/>
                <a:gd name="connsiteX5" fmla="*/ 446250 w 520568"/>
                <a:gd name="connsiteY5" fmla="*/ 239843 h 293737"/>
                <a:gd name="connsiteX6" fmla="*/ 519684 w 520568"/>
                <a:gd name="connsiteY6" fmla="*/ 101899 h 293737"/>
                <a:gd name="connsiteX7" fmla="*/ 400754 w 520568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74"/>
                <a:gd name="connsiteY0" fmla="*/ 25663 h 293737"/>
                <a:gd name="connsiteX1" fmla="*/ 86253 w 519874"/>
                <a:gd name="connsiteY1" fmla="*/ 56986 h 293737"/>
                <a:gd name="connsiteX2" fmla="*/ 861 w 519874"/>
                <a:gd name="connsiteY2" fmla="*/ 153052 h 293737"/>
                <a:gd name="connsiteX3" fmla="*/ 65138 w 519874"/>
                <a:gd name="connsiteY3" fmla="*/ 269823 h 293737"/>
                <a:gd name="connsiteX4" fmla="*/ 239245 w 519874"/>
                <a:gd name="connsiteY4" fmla="*/ 291813 h 293737"/>
                <a:gd name="connsiteX5" fmla="*/ 446250 w 519874"/>
                <a:gd name="connsiteY5" fmla="*/ 239843 h 293737"/>
                <a:gd name="connsiteX6" fmla="*/ 519684 w 519874"/>
                <a:gd name="connsiteY6" fmla="*/ 101899 h 293737"/>
                <a:gd name="connsiteX7" fmla="*/ 400754 w 519874"/>
                <a:gd name="connsiteY7" fmla="*/ 0 h 293737"/>
                <a:gd name="connsiteX0" fmla="*/ 164528 w 519818"/>
                <a:gd name="connsiteY0" fmla="*/ 25663 h 293737"/>
                <a:gd name="connsiteX1" fmla="*/ 86253 w 519818"/>
                <a:gd name="connsiteY1" fmla="*/ 56986 h 293737"/>
                <a:gd name="connsiteX2" fmla="*/ 861 w 519818"/>
                <a:gd name="connsiteY2" fmla="*/ 153052 h 293737"/>
                <a:gd name="connsiteX3" fmla="*/ 65138 w 519818"/>
                <a:gd name="connsiteY3" fmla="*/ 269823 h 293737"/>
                <a:gd name="connsiteX4" fmla="*/ 239245 w 519818"/>
                <a:gd name="connsiteY4" fmla="*/ 291813 h 293737"/>
                <a:gd name="connsiteX5" fmla="*/ 446250 w 519818"/>
                <a:gd name="connsiteY5" fmla="*/ 239843 h 293737"/>
                <a:gd name="connsiteX6" fmla="*/ 519684 w 519818"/>
                <a:gd name="connsiteY6" fmla="*/ 101899 h 293737"/>
                <a:gd name="connsiteX7" fmla="*/ 400754 w 519818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01899 h 293737"/>
                <a:gd name="connsiteX7" fmla="*/ 400754 w 519741"/>
                <a:gd name="connsiteY7" fmla="*/ 0 h 293737"/>
                <a:gd name="connsiteX0" fmla="*/ 164528 w 519741"/>
                <a:gd name="connsiteY0" fmla="*/ 25663 h 293737"/>
                <a:gd name="connsiteX1" fmla="*/ 86253 w 519741"/>
                <a:gd name="connsiteY1" fmla="*/ 56986 h 293737"/>
                <a:gd name="connsiteX2" fmla="*/ 861 w 519741"/>
                <a:gd name="connsiteY2" fmla="*/ 153052 h 293737"/>
                <a:gd name="connsiteX3" fmla="*/ 65138 w 519741"/>
                <a:gd name="connsiteY3" fmla="*/ 269823 h 293737"/>
                <a:gd name="connsiteX4" fmla="*/ 239245 w 519741"/>
                <a:gd name="connsiteY4" fmla="*/ 291813 h 293737"/>
                <a:gd name="connsiteX5" fmla="*/ 446250 w 519741"/>
                <a:gd name="connsiteY5" fmla="*/ 239843 h 293737"/>
                <a:gd name="connsiteX6" fmla="*/ 519684 w 519741"/>
                <a:gd name="connsiteY6" fmla="*/ 116131 h 293737"/>
                <a:gd name="connsiteX7" fmla="*/ 400754 w 519741"/>
                <a:gd name="connsiteY7" fmla="*/ 0 h 293737"/>
                <a:gd name="connsiteX0" fmla="*/ 164528 w 520510"/>
                <a:gd name="connsiteY0" fmla="*/ 25663 h 293737"/>
                <a:gd name="connsiteX1" fmla="*/ 86253 w 520510"/>
                <a:gd name="connsiteY1" fmla="*/ 56986 h 293737"/>
                <a:gd name="connsiteX2" fmla="*/ 861 w 520510"/>
                <a:gd name="connsiteY2" fmla="*/ 153052 h 293737"/>
                <a:gd name="connsiteX3" fmla="*/ 65138 w 520510"/>
                <a:gd name="connsiteY3" fmla="*/ 269823 h 293737"/>
                <a:gd name="connsiteX4" fmla="*/ 239245 w 520510"/>
                <a:gd name="connsiteY4" fmla="*/ 291813 h 293737"/>
                <a:gd name="connsiteX5" fmla="*/ 446250 w 520510"/>
                <a:gd name="connsiteY5" fmla="*/ 239843 h 293737"/>
                <a:gd name="connsiteX6" fmla="*/ 519684 w 520510"/>
                <a:gd name="connsiteY6" fmla="*/ 116131 h 293737"/>
                <a:gd name="connsiteX7" fmla="*/ 400754 w 520510"/>
                <a:gd name="connsiteY7" fmla="*/ 0 h 29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510" h="293737">
                  <a:moveTo>
                    <a:pt x="164528" y="25663"/>
                  </a:moveTo>
                  <a:cubicBezTo>
                    <a:pt x="154447" y="32663"/>
                    <a:pt x="113531" y="35755"/>
                    <a:pt x="86253" y="56986"/>
                  </a:cubicBezTo>
                  <a:cubicBezTo>
                    <a:pt x="58975" y="78217"/>
                    <a:pt x="7345" y="119358"/>
                    <a:pt x="861" y="153052"/>
                  </a:cubicBezTo>
                  <a:cubicBezTo>
                    <a:pt x="-5623" y="186746"/>
                    <a:pt x="25407" y="246696"/>
                    <a:pt x="65138" y="269823"/>
                  </a:cubicBezTo>
                  <a:cubicBezTo>
                    <a:pt x="104869" y="292950"/>
                    <a:pt x="179284" y="296810"/>
                    <a:pt x="239245" y="291813"/>
                  </a:cubicBezTo>
                  <a:cubicBezTo>
                    <a:pt x="299206" y="286816"/>
                    <a:pt x="399510" y="269123"/>
                    <a:pt x="446250" y="239843"/>
                  </a:cubicBezTo>
                  <a:cubicBezTo>
                    <a:pt x="492990" y="210563"/>
                    <a:pt x="526245" y="184323"/>
                    <a:pt x="519684" y="116131"/>
                  </a:cubicBezTo>
                  <a:cubicBezTo>
                    <a:pt x="514404" y="61253"/>
                    <a:pt x="479030" y="49654"/>
                    <a:pt x="400754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7030883" y="4558480"/>
              <a:ext cx="0" cy="40011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orme libre 54"/>
            <p:cNvSpPr/>
            <p:nvPr/>
          </p:nvSpPr>
          <p:spPr>
            <a:xfrm>
              <a:off x="5955029" y="2156466"/>
              <a:ext cx="2249774" cy="2201624"/>
            </a:xfrm>
            <a:custGeom>
              <a:avLst/>
              <a:gdLst>
                <a:gd name="connsiteX0" fmla="*/ 0 w 2246034"/>
                <a:gd name="connsiteY0" fmla="*/ 2217420 h 2217420"/>
                <a:gd name="connsiteX1" fmla="*/ 800100 w 2246034"/>
                <a:gd name="connsiteY1" fmla="*/ 2205990 h 2217420"/>
                <a:gd name="connsiteX2" fmla="*/ 1005840 w 2246034"/>
                <a:gd name="connsiteY2" fmla="*/ 2183130 h 2217420"/>
                <a:gd name="connsiteX3" fmla="*/ 1108710 w 2246034"/>
                <a:gd name="connsiteY3" fmla="*/ 2160270 h 2217420"/>
                <a:gd name="connsiteX4" fmla="*/ 1143000 w 2246034"/>
                <a:gd name="connsiteY4" fmla="*/ 2148840 h 2217420"/>
                <a:gd name="connsiteX5" fmla="*/ 1200150 w 2246034"/>
                <a:gd name="connsiteY5" fmla="*/ 2137410 h 2217420"/>
                <a:gd name="connsiteX6" fmla="*/ 1234440 w 2246034"/>
                <a:gd name="connsiteY6" fmla="*/ 2114550 h 2217420"/>
                <a:gd name="connsiteX7" fmla="*/ 1314450 w 2246034"/>
                <a:gd name="connsiteY7" fmla="*/ 2091690 h 2217420"/>
                <a:gd name="connsiteX8" fmla="*/ 1440180 w 2246034"/>
                <a:gd name="connsiteY8" fmla="*/ 2023110 h 2217420"/>
                <a:gd name="connsiteX9" fmla="*/ 1474470 w 2246034"/>
                <a:gd name="connsiteY9" fmla="*/ 2011680 h 2217420"/>
                <a:gd name="connsiteX10" fmla="*/ 1543050 w 2246034"/>
                <a:gd name="connsiteY10" fmla="*/ 1965960 h 2217420"/>
                <a:gd name="connsiteX11" fmla="*/ 1577340 w 2246034"/>
                <a:gd name="connsiteY11" fmla="*/ 1943100 h 2217420"/>
                <a:gd name="connsiteX12" fmla="*/ 1634490 w 2246034"/>
                <a:gd name="connsiteY12" fmla="*/ 1897380 h 2217420"/>
                <a:gd name="connsiteX13" fmla="*/ 1703070 w 2246034"/>
                <a:gd name="connsiteY13" fmla="*/ 1828800 h 2217420"/>
                <a:gd name="connsiteX14" fmla="*/ 1737360 w 2246034"/>
                <a:gd name="connsiteY14" fmla="*/ 1805940 h 2217420"/>
                <a:gd name="connsiteX15" fmla="*/ 1794510 w 2246034"/>
                <a:gd name="connsiteY15" fmla="*/ 1737360 h 2217420"/>
                <a:gd name="connsiteX16" fmla="*/ 1851660 w 2246034"/>
                <a:gd name="connsiteY16" fmla="*/ 1680210 h 2217420"/>
                <a:gd name="connsiteX17" fmla="*/ 1863090 w 2246034"/>
                <a:gd name="connsiteY17" fmla="*/ 1645920 h 2217420"/>
                <a:gd name="connsiteX18" fmla="*/ 1897380 w 2246034"/>
                <a:gd name="connsiteY18" fmla="*/ 1623060 h 2217420"/>
                <a:gd name="connsiteX19" fmla="*/ 1931670 w 2246034"/>
                <a:gd name="connsiteY19" fmla="*/ 1588770 h 2217420"/>
                <a:gd name="connsiteX20" fmla="*/ 1977390 w 2246034"/>
                <a:gd name="connsiteY20" fmla="*/ 1520190 h 2217420"/>
                <a:gd name="connsiteX21" fmla="*/ 2023110 w 2246034"/>
                <a:gd name="connsiteY21" fmla="*/ 1474470 h 2217420"/>
                <a:gd name="connsiteX22" fmla="*/ 2091690 w 2246034"/>
                <a:gd name="connsiteY22" fmla="*/ 1360170 h 2217420"/>
                <a:gd name="connsiteX23" fmla="*/ 2137410 w 2246034"/>
                <a:gd name="connsiteY23" fmla="*/ 1291590 h 2217420"/>
                <a:gd name="connsiteX24" fmla="*/ 2160270 w 2246034"/>
                <a:gd name="connsiteY24" fmla="*/ 1223010 h 2217420"/>
                <a:gd name="connsiteX25" fmla="*/ 2183130 w 2246034"/>
                <a:gd name="connsiteY25" fmla="*/ 1188720 h 2217420"/>
                <a:gd name="connsiteX26" fmla="*/ 2217420 w 2246034"/>
                <a:gd name="connsiteY26" fmla="*/ 1062990 h 2217420"/>
                <a:gd name="connsiteX27" fmla="*/ 2228850 w 2246034"/>
                <a:gd name="connsiteY27" fmla="*/ 1028700 h 2217420"/>
                <a:gd name="connsiteX28" fmla="*/ 2228850 w 2246034"/>
                <a:gd name="connsiteY28" fmla="*/ 514350 h 2217420"/>
                <a:gd name="connsiteX29" fmla="*/ 2160270 w 2246034"/>
                <a:gd name="connsiteY29" fmla="*/ 400050 h 2217420"/>
                <a:gd name="connsiteX30" fmla="*/ 2137410 w 2246034"/>
                <a:gd name="connsiteY30" fmla="*/ 365760 h 2217420"/>
                <a:gd name="connsiteX31" fmla="*/ 2114550 w 2246034"/>
                <a:gd name="connsiteY31" fmla="*/ 331470 h 2217420"/>
                <a:gd name="connsiteX32" fmla="*/ 2080260 w 2246034"/>
                <a:gd name="connsiteY32" fmla="*/ 308610 h 2217420"/>
                <a:gd name="connsiteX33" fmla="*/ 2023110 w 2246034"/>
                <a:gd name="connsiteY33" fmla="*/ 251460 h 2217420"/>
                <a:gd name="connsiteX34" fmla="*/ 1954530 w 2246034"/>
                <a:gd name="connsiteY34" fmla="*/ 194310 h 2217420"/>
                <a:gd name="connsiteX35" fmla="*/ 1920240 w 2246034"/>
                <a:gd name="connsiteY35" fmla="*/ 182880 h 2217420"/>
                <a:gd name="connsiteX36" fmla="*/ 1851660 w 2246034"/>
                <a:gd name="connsiteY36" fmla="*/ 137160 h 2217420"/>
                <a:gd name="connsiteX37" fmla="*/ 1783080 w 2246034"/>
                <a:gd name="connsiteY37" fmla="*/ 91440 h 2217420"/>
                <a:gd name="connsiteX38" fmla="*/ 1748790 w 2246034"/>
                <a:gd name="connsiteY38" fmla="*/ 68580 h 2217420"/>
                <a:gd name="connsiteX39" fmla="*/ 1680210 w 2246034"/>
                <a:gd name="connsiteY39" fmla="*/ 45720 h 2217420"/>
                <a:gd name="connsiteX40" fmla="*/ 1645920 w 2246034"/>
                <a:gd name="connsiteY40" fmla="*/ 22860 h 2217420"/>
                <a:gd name="connsiteX41" fmla="*/ 1600200 w 2246034"/>
                <a:gd name="connsiteY41" fmla="*/ 11430 h 2217420"/>
                <a:gd name="connsiteX42" fmla="*/ 1565910 w 2246034"/>
                <a:gd name="connsiteY42" fmla="*/ 0 h 2217420"/>
                <a:gd name="connsiteX43" fmla="*/ 1165860 w 2246034"/>
                <a:gd name="connsiteY43" fmla="*/ 11430 h 2217420"/>
                <a:gd name="connsiteX44" fmla="*/ 1028700 w 2246034"/>
                <a:gd name="connsiteY44" fmla="*/ 45720 h 2217420"/>
                <a:gd name="connsiteX45" fmla="*/ 994410 w 2246034"/>
                <a:gd name="connsiteY45" fmla="*/ 68580 h 2217420"/>
                <a:gd name="connsiteX46" fmla="*/ 960120 w 2246034"/>
                <a:gd name="connsiteY46" fmla="*/ 80010 h 2217420"/>
                <a:gd name="connsiteX47" fmla="*/ 891540 w 2246034"/>
                <a:gd name="connsiteY47" fmla="*/ 125730 h 2217420"/>
                <a:gd name="connsiteX48" fmla="*/ 811530 w 2246034"/>
                <a:gd name="connsiteY48" fmla="*/ 148590 h 2217420"/>
                <a:gd name="connsiteX49" fmla="*/ 777240 w 2246034"/>
                <a:gd name="connsiteY49" fmla="*/ 171450 h 2217420"/>
                <a:gd name="connsiteX50" fmla="*/ 742950 w 2246034"/>
                <a:gd name="connsiteY50" fmla="*/ 182880 h 2217420"/>
                <a:gd name="connsiteX51" fmla="*/ 685800 w 2246034"/>
                <a:gd name="connsiteY51" fmla="*/ 228600 h 2217420"/>
                <a:gd name="connsiteX52" fmla="*/ 628650 w 2246034"/>
                <a:gd name="connsiteY52" fmla="*/ 297180 h 2217420"/>
                <a:gd name="connsiteX53" fmla="*/ 560070 w 2246034"/>
                <a:gd name="connsiteY53" fmla="*/ 400050 h 2217420"/>
                <a:gd name="connsiteX54" fmla="*/ 537210 w 2246034"/>
                <a:gd name="connsiteY54" fmla="*/ 434340 h 2217420"/>
                <a:gd name="connsiteX55" fmla="*/ 514350 w 2246034"/>
                <a:gd name="connsiteY55" fmla="*/ 468630 h 2217420"/>
                <a:gd name="connsiteX56" fmla="*/ 491490 w 2246034"/>
                <a:gd name="connsiteY56" fmla="*/ 537210 h 2217420"/>
                <a:gd name="connsiteX57" fmla="*/ 468630 w 2246034"/>
                <a:gd name="connsiteY57" fmla="*/ 571500 h 2217420"/>
                <a:gd name="connsiteX58" fmla="*/ 434340 w 2246034"/>
                <a:gd name="connsiteY58" fmla="*/ 708660 h 2217420"/>
                <a:gd name="connsiteX59" fmla="*/ 434340 w 2246034"/>
                <a:gd name="connsiteY59" fmla="*/ 982980 h 2217420"/>
                <a:gd name="connsiteX0" fmla="*/ 0 w 2246034"/>
                <a:gd name="connsiteY0" fmla="*/ 2217420 h 2217420"/>
                <a:gd name="connsiteX1" fmla="*/ 800100 w 2246034"/>
                <a:gd name="connsiteY1" fmla="*/ 2205990 h 2217420"/>
                <a:gd name="connsiteX2" fmla="*/ 1005840 w 2246034"/>
                <a:gd name="connsiteY2" fmla="*/ 2183130 h 2217420"/>
                <a:gd name="connsiteX3" fmla="*/ 1108710 w 2246034"/>
                <a:gd name="connsiteY3" fmla="*/ 2160270 h 2217420"/>
                <a:gd name="connsiteX4" fmla="*/ 1143000 w 2246034"/>
                <a:gd name="connsiteY4" fmla="*/ 2148840 h 2217420"/>
                <a:gd name="connsiteX5" fmla="*/ 1200150 w 2246034"/>
                <a:gd name="connsiteY5" fmla="*/ 2137410 h 2217420"/>
                <a:gd name="connsiteX6" fmla="*/ 1234440 w 2246034"/>
                <a:gd name="connsiteY6" fmla="*/ 2114550 h 2217420"/>
                <a:gd name="connsiteX7" fmla="*/ 1314450 w 2246034"/>
                <a:gd name="connsiteY7" fmla="*/ 2091690 h 2217420"/>
                <a:gd name="connsiteX8" fmla="*/ 1440180 w 2246034"/>
                <a:gd name="connsiteY8" fmla="*/ 2023110 h 2217420"/>
                <a:gd name="connsiteX9" fmla="*/ 1474470 w 2246034"/>
                <a:gd name="connsiteY9" fmla="*/ 2011680 h 2217420"/>
                <a:gd name="connsiteX10" fmla="*/ 1543050 w 2246034"/>
                <a:gd name="connsiteY10" fmla="*/ 1965960 h 2217420"/>
                <a:gd name="connsiteX11" fmla="*/ 1577340 w 2246034"/>
                <a:gd name="connsiteY11" fmla="*/ 1943100 h 2217420"/>
                <a:gd name="connsiteX12" fmla="*/ 1634490 w 2246034"/>
                <a:gd name="connsiteY12" fmla="*/ 1897380 h 2217420"/>
                <a:gd name="connsiteX13" fmla="*/ 1703070 w 2246034"/>
                <a:gd name="connsiteY13" fmla="*/ 1828800 h 2217420"/>
                <a:gd name="connsiteX14" fmla="*/ 1737360 w 2246034"/>
                <a:gd name="connsiteY14" fmla="*/ 1805940 h 2217420"/>
                <a:gd name="connsiteX15" fmla="*/ 1794510 w 2246034"/>
                <a:gd name="connsiteY15" fmla="*/ 1737360 h 2217420"/>
                <a:gd name="connsiteX16" fmla="*/ 1851660 w 2246034"/>
                <a:gd name="connsiteY16" fmla="*/ 1680210 h 2217420"/>
                <a:gd name="connsiteX17" fmla="*/ 1863090 w 2246034"/>
                <a:gd name="connsiteY17" fmla="*/ 1645920 h 2217420"/>
                <a:gd name="connsiteX18" fmla="*/ 1897380 w 2246034"/>
                <a:gd name="connsiteY18" fmla="*/ 1623060 h 2217420"/>
                <a:gd name="connsiteX19" fmla="*/ 1931670 w 2246034"/>
                <a:gd name="connsiteY19" fmla="*/ 1588770 h 2217420"/>
                <a:gd name="connsiteX20" fmla="*/ 1977390 w 2246034"/>
                <a:gd name="connsiteY20" fmla="*/ 1520190 h 2217420"/>
                <a:gd name="connsiteX21" fmla="*/ 2023110 w 2246034"/>
                <a:gd name="connsiteY21" fmla="*/ 1474470 h 2217420"/>
                <a:gd name="connsiteX22" fmla="*/ 2091690 w 2246034"/>
                <a:gd name="connsiteY22" fmla="*/ 1360170 h 2217420"/>
                <a:gd name="connsiteX23" fmla="*/ 2137410 w 2246034"/>
                <a:gd name="connsiteY23" fmla="*/ 1291590 h 2217420"/>
                <a:gd name="connsiteX24" fmla="*/ 2160270 w 2246034"/>
                <a:gd name="connsiteY24" fmla="*/ 1223010 h 2217420"/>
                <a:gd name="connsiteX25" fmla="*/ 2183130 w 2246034"/>
                <a:gd name="connsiteY25" fmla="*/ 1188720 h 2217420"/>
                <a:gd name="connsiteX26" fmla="*/ 2217420 w 2246034"/>
                <a:gd name="connsiteY26" fmla="*/ 1062990 h 2217420"/>
                <a:gd name="connsiteX27" fmla="*/ 2228850 w 2246034"/>
                <a:gd name="connsiteY27" fmla="*/ 1028700 h 2217420"/>
                <a:gd name="connsiteX28" fmla="*/ 2228850 w 2246034"/>
                <a:gd name="connsiteY28" fmla="*/ 514350 h 2217420"/>
                <a:gd name="connsiteX29" fmla="*/ 2160270 w 2246034"/>
                <a:gd name="connsiteY29" fmla="*/ 400050 h 2217420"/>
                <a:gd name="connsiteX30" fmla="*/ 2137410 w 2246034"/>
                <a:gd name="connsiteY30" fmla="*/ 365760 h 2217420"/>
                <a:gd name="connsiteX31" fmla="*/ 2114550 w 2246034"/>
                <a:gd name="connsiteY31" fmla="*/ 331470 h 2217420"/>
                <a:gd name="connsiteX32" fmla="*/ 2080260 w 2246034"/>
                <a:gd name="connsiteY32" fmla="*/ 308610 h 2217420"/>
                <a:gd name="connsiteX33" fmla="*/ 2023110 w 2246034"/>
                <a:gd name="connsiteY33" fmla="*/ 251460 h 2217420"/>
                <a:gd name="connsiteX34" fmla="*/ 1954530 w 2246034"/>
                <a:gd name="connsiteY34" fmla="*/ 194310 h 2217420"/>
                <a:gd name="connsiteX35" fmla="*/ 1920240 w 2246034"/>
                <a:gd name="connsiteY35" fmla="*/ 182880 h 2217420"/>
                <a:gd name="connsiteX36" fmla="*/ 1851660 w 2246034"/>
                <a:gd name="connsiteY36" fmla="*/ 137160 h 2217420"/>
                <a:gd name="connsiteX37" fmla="*/ 1783080 w 2246034"/>
                <a:gd name="connsiteY37" fmla="*/ 91440 h 2217420"/>
                <a:gd name="connsiteX38" fmla="*/ 1748790 w 2246034"/>
                <a:gd name="connsiteY38" fmla="*/ 68580 h 2217420"/>
                <a:gd name="connsiteX39" fmla="*/ 1680210 w 2246034"/>
                <a:gd name="connsiteY39" fmla="*/ 45720 h 2217420"/>
                <a:gd name="connsiteX40" fmla="*/ 1645920 w 2246034"/>
                <a:gd name="connsiteY40" fmla="*/ 22860 h 2217420"/>
                <a:gd name="connsiteX41" fmla="*/ 1600200 w 2246034"/>
                <a:gd name="connsiteY41" fmla="*/ 11430 h 2217420"/>
                <a:gd name="connsiteX42" fmla="*/ 1565910 w 2246034"/>
                <a:gd name="connsiteY42" fmla="*/ 0 h 2217420"/>
                <a:gd name="connsiteX43" fmla="*/ 1165860 w 2246034"/>
                <a:gd name="connsiteY43" fmla="*/ 11430 h 2217420"/>
                <a:gd name="connsiteX44" fmla="*/ 1028700 w 2246034"/>
                <a:gd name="connsiteY44" fmla="*/ 45720 h 2217420"/>
                <a:gd name="connsiteX45" fmla="*/ 994410 w 2246034"/>
                <a:gd name="connsiteY45" fmla="*/ 68580 h 2217420"/>
                <a:gd name="connsiteX46" fmla="*/ 960120 w 2246034"/>
                <a:gd name="connsiteY46" fmla="*/ 80010 h 2217420"/>
                <a:gd name="connsiteX47" fmla="*/ 891540 w 2246034"/>
                <a:gd name="connsiteY47" fmla="*/ 125730 h 2217420"/>
                <a:gd name="connsiteX48" fmla="*/ 811530 w 2246034"/>
                <a:gd name="connsiteY48" fmla="*/ 148590 h 2217420"/>
                <a:gd name="connsiteX49" fmla="*/ 777240 w 2246034"/>
                <a:gd name="connsiteY49" fmla="*/ 171450 h 2217420"/>
                <a:gd name="connsiteX50" fmla="*/ 742950 w 2246034"/>
                <a:gd name="connsiteY50" fmla="*/ 182880 h 2217420"/>
                <a:gd name="connsiteX51" fmla="*/ 685800 w 2246034"/>
                <a:gd name="connsiteY51" fmla="*/ 228600 h 2217420"/>
                <a:gd name="connsiteX52" fmla="*/ 628650 w 2246034"/>
                <a:gd name="connsiteY52" fmla="*/ 297180 h 2217420"/>
                <a:gd name="connsiteX53" fmla="*/ 560070 w 2246034"/>
                <a:gd name="connsiteY53" fmla="*/ 400050 h 2217420"/>
                <a:gd name="connsiteX54" fmla="*/ 537210 w 2246034"/>
                <a:gd name="connsiteY54" fmla="*/ 434340 h 2217420"/>
                <a:gd name="connsiteX55" fmla="*/ 514350 w 2246034"/>
                <a:gd name="connsiteY55" fmla="*/ 468630 h 2217420"/>
                <a:gd name="connsiteX56" fmla="*/ 491490 w 2246034"/>
                <a:gd name="connsiteY56" fmla="*/ 537210 h 2217420"/>
                <a:gd name="connsiteX57" fmla="*/ 468630 w 2246034"/>
                <a:gd name="connsiteY57" fmla="*/ 571500 h 2217420"/>
                <a:gd name="connsiteX58" fmla="*/ 434340 w 2246034"/>
                <a:gd name="connsiteY58" fmla="*/ 708660 h 2217420"/>
                <a:gd name="connsiteX59" fmla="*/ 518747 w 2246034"/>
                <a:gd name="connsiteY59" fmla="*/ 968912 h 2217420"/>
                <a:gd name="connsiteX0" fmla="*/ 0 w 2246034"/>
                <a:gd name="connsiteY0" fmla="*/ 2217420 h 2217420"/>
                <a:gd name="connsiteX1" fmla="*/ 800100 w 2246034"/>
                <a:gd name="connsiteY1" fmla="*/ 2205990 h 2217420"/>
                <a:gd name="connsiteX2" fmla="*/ 1005840 w 2246034"/>
                <a:gd name="connsiteY2" fmla="*/ 2183130 h 2217420"/>
                <a:gd name="connsiteX3" fmla="*/ 1108710 w 2246034"/>
                <a:gd name="connsiteY3" fmla="*/ 2160270 h 2217420"/>
                <a:gd name="connsiteX4" fmla="*/ 1143000 w 2246034"/>
                <a:gd name="connsiteY4" fmla="*/ 2148840 h 2217420"/>
                <a:gd name="connsiteX5" fmla="*/ 1200150 w 2246034"/>
                <a:gd name="connsiteY5" fmla="*/ 2137410 h 2217420"/>
                <a:gd name="connsiteX6" fmla="*/ 1234440 w 2246034"/>
                <a:gd name="connsiteY6" fmla="*/ 2114550 h 2217420"/>
                <a:gd name="connsiteX7" fmla="*/ 1314450 w 2246034"/>
                <a:gd name="connsiteY7" fmla="*/ 2091690 h 2217420"/>
                <a:gd name="connsiteX8" fmla="*/ 1440180 w 2246034"/>
                <a:gd name="connsiteY8" fmla="*/ 2023110 h 2217420"/>
                <a:gd name="connsiteX9" fmla="*/ 1474470 w 2246034"/>
                <a:gd name="connsiteY9" fmla="*/ 2011680 h 2217420"/>
                <a:gd name="connsiteX10" fmla="*/ 1543050 w 2246034"/>
                <a:gd name="connsiteY10" fmla="*/ 1965960 h 2217420"/>
                <a:gd name="connsiteX11" fmla="*/ 1577340 w 2246034"/>
                <a:gd name="connsiteY11" fmla="*/ 1943100 h 2217420"/>
                <a:gd name="connsiteX12" fmla="*/ 1634490 w 2246034"/>
                <a:gd name="connsiteY12" fmla="*/ 1897380 h 2217420"/>
                <a:gd name="connsiteX13" fmla="*/ 1703070 w 2246034"/>
                <a:gd name="connsiteY13" fmla="*/ 1828800 h 2217420"/>
                <a:gd name="connsiteX14" fmla="*/ 1737360 w 2246034"/>
                <a:gd name="connsiteY14" fmla="*/ 1805940 h 2217420"/>
                <a:gd name="connsiteX15" fmla="*/ 1794510 w 2246034"/>
                <a:gd name="connsiteY15" fmla="*/ 1737360 h 2217420"/>
                <a:gd name="connsiteX16" fmla="*/ 1851660 w 2246034"/>
                <a:gd name="connsiteY16" fmla="*/ 1680210 h 2217420"/>
                <a:gd name="connsiteX17" fmla="*/ 1863090 w 2246034"/>
                <a:gd name="connsiteY17" fmla="*/ 1645920 h 2217420"/>
                <a:gd name="connsiteX18" fmla="*/ 1897380 w 2246034"/>
                <a:gd name="connsiteY18" fmla="*/ 1623060 h 2217420"/>
                <a:gd name="connsiteX19" fmla="*/ 1931670 w 2246034"/>
                <a:gd name="connsiteY19" fmla="*/ 1588770 h 2217420"/>
                <a:gd name="connsiteX20" fmla="*/ 1977390 w 2246034"/>
                <a:gd name="connsiteY20" fmla="*/ 1520190 h 2217420"/>
                <a:gd name="connsiteX21" fmla="*/ 2023110 w 2246034"/>
                <a:gd name="connsiteY21" fmla="*/ 1474470 h 2217420"/>
                <a:gd name="connsiteX22" fmla="*/ 2091690 w 2246034"/>
                <a:gd name="connsiteY22" fmla="*/ 1360170 h 2217420"/>
                <a:gd name="connsiteX23" fmla="*/ 2137410 w 2246034"/>
                <a:gd name="connsiteY23" fmla="*/ 1291590 h 2217420"/>
                <a:gd name="connsiteX24" fmla="*/ 2160270 w 2246034"/>
                <a:gd name="connsiteY24" fmla="*/ 1223010 h 2217420"/>
                <a:gd name="connsiteX25" fmla="*/ 2183130 w 2246034"/>
                <a:gd name="connsiteY25" fmla="*/ 1188720 h 2217420"/>
                <a:gd name="connsiteX26" fmla="*/ 2217420 w 2246034"/>
                <a:gd name="connsiteY26" fmla="*/ 1062990 h 2217420"/>
                <a:gd name="connsiteX27" fmla="*/ 2228850 w 2246034"/>
                <a:gd name="connsiteY27" fmla="*/ 1028700 h 2217420"/>
                <a:gd name="connsiteX28" fmla="*/ 2228850 w 2246034"/>
                <a:gd name="connsiteY28" fmla="*/ 514350 h 2217420"/>
                <a:gd name="connsiteX29" fmla="*/ 2160270 w 2246034"/>
                <a:gd name="connsiteY29" fmla="*/ 400050 h 2217420"/>
                <a:gd name="connsiteX30" fmla="*/ 2137410 w 2246034"/>
                <a:gd name="connsiteY30" fmla="*/ 365760 h 2217420"/>
                <a:gd name="connsiteX31" fmla="*/ 2114550 w 2246034"/>
                <a:gd name="connsiteY31" fmla="*/ 331470 h 2217420"/>
                <a:gd name="connsiteX32" fmla="*/ 2080260 w 2246034"/>
                <a:gd name="connsiteY32" fmla="*/ 308610 h 2217420"/>
                <a:gd name="connsiteX33" fmla="*/ 2023110 w 2246034"/>
                <a:gd name="connsiteY33" fmla="*/ 251460 h 2217420"/>
                <a:gd name="connsiteX34" fmla="*/ 1954530 w 2246034"/>
                <a:gd name="connsiteY34" fmla="*/ 194310 h 2217420"/>
                <a:gd name="connsiteX35" fmla="*/ 1920240 w 2246034"/>
                <a:gd name="connsiteY35" fmla="*/ 182880 h 2217420"/>
                <a:gd name="connsiteX36" fmla="*/ 1851660 w 2246034"/>
                <a:gd name="connsiteY36" fmla="*/ 137160 h 2217420"/>
                <a:gd name="connsiteX37" fmla="*/ 1783080 w 2246034"/>
                <a:gd name="connsiteY37" fmla="*/ 91440 h 2217420"/>
                <a:gd name="connsiteX38" fmla="*/ 1748790 w 2246034"/>
                <a:gd name="connsiteY38" fmla="*/ 68580 h 2217420"/>
                <a:gd name="connsiteX39" fmla="*/ 1680210 w 2246034"/>
                <a:gd name="connsiteY39" fmla="*/ 45720 h 2217420"/>
                <a:gd name="connsiteX40" fmla="*/ 1645920 w 2246034"/>
                <a:gd name="connsiteY40" fmla="*/ 22860 h 2217420"/>
                <a:gd name="connsiteX41" fmla="*/ 1600200 w 2246034"/>
                <a:gd name="connsiteY41" fmla="*/ 11430 h 2217420"/>
                <a:gd name="connsiteX42" fmla="*/ 1565910 w 2246034"/>
                <a:gd name="connsiteY42" fmla="*/ 0 h 2217420"/>
                <a:gd name="connsiteX43" fmla="*/ 1165860 w 2246034"/>
                <a:gd name="connsiteY43" fmla="*/ 11430 h 2217420"/>
                <a:gd name="connsiteX44" fmla="*/ 1028700 w 2246034"/>
                <a:gd name="connsiteY44" fmla="*/ 45720 h 2217420"/>
                <a:gd name="connsiteX45" fmla="*/ 994410 w 2246034"/>
                <a:gd name="connsiteY45" fmla="*/ 68580 h 2217420"/>
                <a:gd name="connsiteX46" fmla="*/ 960120 w 2246034"/>
                <a:gd name="connsiteY46" fmla="*/ 80010 h 2217420"/>
                <a:gd name="connsiteX47" fmla="*/ 891540 w 2246034"/>
                <a:gd name="connsiteY47" fmla="*/ 125730 h 2217420"/>
                <a:gd name="connsiteX48" fmla="*/ 811530 w 2246034"/>
                <a:gd name="connsiteY48" fmla="*/ 148590 h 2217420"/>
                <a:gd name="connsiteX49" fmla="*/ 777240 w 2246034"/>
                <a:gd name="connsiteY49" fmla="*/ 171450 h 2217420"/>
                <a:gd name="connsiteX50" fmla="*/ 742950 w 2246034"/>
                <a:gd name="connsiteY50" fmla="*/ 182880 h 2217420"/>
                <a:gd name="connsiteX51" fmla="*/ 685800 w 2246034"/>
                <a:gd name="connsiteY51" fmla="*/ 228600 h 2217420"/>
                <a:gd name="connsiteX52" fmla="*/ 628650 w 2246034"/>
                <a:gd name="connsiteY52" fmla="*/ 297180 h 2217420"/>
                <a:gd name="connsiteX53" fmla="*/ 560070 w 2246034"/>
                <a:gd name="connsiteY53" fmla="*/ 400050 h 2217420"/>
                <a:gd name="connsiteX54" fmla="*/ 537210 w 2246034"/>
                <a:gd name="connsiteY54" fmla="*/ 434340 h 2217420"/>
                <a:gd name="connsiteX55" fmla="*/ 514350 w 2246034"/>
                <a:gd name="connsiteY55" fmla="*/ 468630 h 2217420"/>
                <a:gd name="connsiteX56" fmla="*/ 491490 w 2246034"/>
                <a:gd name="connsiteY56" fmla="*/ 537210 h 2217420"/>
                <a:gd name="connsiteX57" fmla="*/ 468630 w 2246034"/>
                <a:gd name="connsiteY57" fmla="*/ 571500 h 2217420"/>
                <a:gd name="connsiteX58" fmla="*/ 434340 w 2246034"/>
                <a:gd name="connsiteY58" fmla="*/ 708660 h 2217420"/>
                <a:gd name="connsiteX59" fmla="*/ 518747 w 2246034"/>
                <a:gd name="connsiteY59" fmla="*/ 968912 h 2217420"/>
                <a:gd name="connsiteX0" fmla="*/ 0 w 2246034"/>
                <a:gd name="connsiteY0" fmla="*/ 2217420 h 2217420"/>
                <a:gd name="connsiteX1" fmla="*/ 800100 w 2246034"/>
                <a:gd name="connsiteY1" fmla="*/ 2205990 h 2217420"/>
                <a:gd name="connsiteX2" fmla="*/ 1005840 w 2246034"/>
                <a:gd name="connsiteY2" fmla="*/ 2183130 h 2217420"/>
                <a:gd name="connsiteX3" fmla="*/ 1108710 w 2246034"/>
                <a:gd name="connsiteY3" fmla="*/ 2160270 h 2217420"/>
                <a:gd name="connsiteX4" fmla="*/ 1143000 w 2246034"/>
                <a:gd name="connsiteY4" fmla="*/ 2148840 h 2217420"/>
                <a:gd name="connsiteX5" fmla="*/ 1200150 w 2246034"/>
                <a:gd name="connsiteY5" fmla="*/ 2137410 h 2217420"/>
                <a:gd name="connsiteX6" fmla="*/ 1234440 w 2246034"/>
                <a:gd name="connsiteY6" fmla="*/ 2114550 h 2217420"/>
                <a:gd name="connsiteX7" fmla="*/ 1314450 w 2246034"/>
                <a:gd name="connsiteY7" fmla="*/ 2091690 h 2217420"/>
                <a:gd name="connsiteX8" fmla="*/ 1440180 w 2246034"/>
                <a:gd name="connsiteY8" fmla="*/ 2023110 h 2217420"/>
                <a:gd name="connsiteX9" fmla="*/ 1474470 w 2246034"/>
                <a:gd name="connsiteY9" fmla="*/ 2011680 h 2217420"/>
                <a:gd name="connsiteX10" fmla="*/ 1543050 w 2246034"/>
                <a:gd name="connsiteY10" fmla="*/ 1965960 h 2217420"/>
                <a:gd name="connsiteX11" fmla="*/ 1577340 w 2246034"/>
                <a:gd name="connsiteY11" fmla="*/ 1943100 h 2217420"/>
                <a:gd name="connsiteX12" fmla="*/ 1634490 w 2246034"/>
                <a:gd name="connsiteY12" fmla="*/ 1897380 h 2217420"/>
                <a:gd name="connsiteX13" fmla="*/ 1703070 w 2246034"/>
                <a:gd name="connsiteY13" fmla="*/ 1828800 h 2217420"/>
                <a:gd name="connsiteX14" fmla="*/ 1737360 w 2246034"/>
                <a:gd name="connsiteY14" fmla="*/ 1805940 h 2217420"/>
                <a:gd name="connsiteX15" fmla="*/ 1794510 w 2246034"/>
                <a:gd name="connsiteY15" fmla="*/ 1737360 h 2217420"/>
                <a:gd name="connsiteX16" fmla="*/ 1851660 w 2246034"/>
                <a:gd name="connsiteY16" fmla="*/ 1680210 h 2217420"/>
                <a:gd name="connsiteX17" fmla="*/ 1863090 w 2246034"/>
                <a:gd name="connsiteY17" fmla="*/ 1645920 h 2217420"/>
                <a:gd name="connsiteX18" fmla="*/ 1897380 w 2246034"/>
                <a:gd name="connsiteY18" fmla="*/ 1623060 h 2217420"/>
                <a:gd name="connsiteX19" fmla="*/ 1931670 w 2246034"/>
                <a:gd name="connsiteY19" fmla="*/ 1588770 h 2217420"/>
                <a:gd name="connsiteX20" fmla="*/ 1977390 w 2246034"/>
                <a:gd name="connsiteY20" fmla="*/ 1520190 h 2217420"/>
                <a:gd name="connsiteX21" fmla="*/ 2023110 w 2246034"/>
                <a:gd name="connsiteY21" fmla="*/ 1474470 h 2217420"/>
                <a:gd name="connsiteX22" fmla="*/ 2091690 w 2246034"/>
                <a:gd name="connsiteY22" fmla="*/ 1360170 h 2217420"/>
                <a:gd name="connsiteX23" fmla="*/ 2137410 w 2246034"/>
                <a:gd name="connsiteY23" fmla="*/ 1291590 h 2217420"/>
                <a:gd name="connsiteX24" fmla="*/ 2160270 w 2246034"/>
                <a:gd name="connsiteY24" fmla="*/ 1223010 h 2217420"/>
                <a:gd name="connsiteX25" fmla="*/ 2183130 w 2246034"/>
                <a:gd name="connsiteY25" fmla="*/ 1188720 h 2217420"/>
                <a:gd name="connsiteX26" fmla="*/ 2217420 w 2246034"/>
                <a:gd name="connsiteY26" fmla="*/ 1062990 h 2217420"/>
                <a:gd name="connsiteX27" fmla="*/ 2228850 w 2246034"/>
                <a:gd name="connsiteY27" fmla="*/ 1028700 h 2217420"/>
                <a:gd name="connsiteX28" fmla="*/ 2228850 w 2246034"/>
                <a:gd name="connsiteY28" fmla="*/ 514350 h 2217420"/>
                <a:gd name="connsiteX29" fmla="*/ 2160270 w 2246034"/>
                <a:gd name="connsiteY29" fmla="*/ 400050 h 2217420"/>
                <a:gd name="connsiteX30" fmla="*/ 2137410 w 2246034"/>
                <a:gd name="connsiteY30" fmla="*/ 365760 h 2217420"/>
                <a:gd name="connsiteX31" fmla="*/ 2114550 w 2246034"/>
                <a:gd name="connsiteY31" fmla="*/ 331470 h 2217420"/>
                <a:gd name="connsiteX32" fmla="*/ 2080260 w 2246034"/>
                <a:gd name="connsiteY32" fmla="*/ 308610 h 2217420"/>
                <a:gd name="connsiteX33" fmla="*/ 2023110 w 2246034"/>
                <a:gd name="connsiteY33" fmla="*/ 251460 h 2217420"/>
                <a:gd name="connsiteX34" fmla="*/ 1954530 w 2246034"/>
                <a:gd name="connsiteY34" fmla="*/ 194310 h 2217420"/>
                <a:gd name="connsiteX35" fmla="*/ 1920240 w 2246034"/>
                <a:gd name="connsiteY35" fmla="*/ 182880 h 2217420"/>
                <a:gd name="connsiteX36" fmla="*/ 1851660 w 2246034"/>
                <a:gd name="connsiteY36" fmla="*/ 137160 h 2217420"/>
                <a:gd name="connsiteX37" fmla="*/ 1783080 w 2246034"/>
                <a:gd name="connsiteY37" fmla="*/ 91440 h 2217420"/>
                <a:gd name="connsiteX38" fmla="*/ 1748790 w 2246034"/>
                <a:gd name="connsiteY38" fmla="*/ 68580 h 2217420"/>
                <a:gd name="connsiteX39" fmla="*/ 1680210 w 2246034"/>
                <a:gd name="connsiteY39" fmla="*/ 45720 h 2217420"/>
                <a:gd name="connsiteX40" fmla="*/ 1645920 w 2246034"/>
                <a:gd name="connsiteY40" fmla="*/ 22860 h 2217420"/>
                <a:gd name="connsiteX41" fmla="*/ 1600200 w 2246034"/>
                <a:gd name="connsiteY41" fmla="*/ 11430 h 2217420"/>
                <a:gd name="connsiteX42" fmla="*/ 1565910 w 2246034"/>
                <a:gd name="connsiteY42" fmla="*/ 0 h 2217420"/>
                <a:gd name="connsiteX43" fmla="*/ 1165860 w 2246034"/>
                <a:gd name="connsiteY43" fmla="*/ 11430 h 2217420"/>
                <a:gd name="connsiteX44" fmla="*/ 1028700 w 2246034"/>
                <a:gd name="connsiteY44" fmla="*/ 45720 h 2217420"/>
                <a:gd name="connsiteX45" fmla="*/ 994410 w 2246034"/>
                <a:gd name="connsiteY45" fmla="*/ 68580 h 2217420"/>
                <a:gd name="connsiteX46" fmla="*/ 960120 w 2246034"/>
                <a:gd name="connsiteY46" fmla="*/ 80010 h 2217420"/>
                <a:gd name="connsiteX47" fmla="*/ 891540 w 2246034"/>
                <a:gd name="connsiteY47" fmla="*/ 125730 h 2217420"/>
                <a:gd name="connsiteX48" fmla="*/ 811530 w 2246034"/>
                <a:gd name="connsiteY48" fmla="*/ 148590 h 2217420"/>
                <a:gd name="connsiteX49" fmla="*/ 777240 w 2246034"/>
                <a:gd name="connsiteY49" fmla="*/ 171450 h 2217420"/>
                <a:gd name="connsiteX50" fmla="*/ 742950 w 2246034"/>
                <a:gd name="connsiteY50" fmla="*/ 182880 h 2217420"/>
                <a:gd name="connsiteX51" fmla="*/ 685800 w 2246034"/>
                <a:gd name="connsiteY51" fmla="*/ 228600 h 2217420"/>
                <a:gd name="connsiteX52" fmla="*/ 628650 w 2246034"/>
                <a:gd name="connsiteY52" fmla="*/ 297180 h 2217420"/>
                <a:gd name="connsiteX53" fmla="*/ 560070 w 2246034"/>
                <a:gd name="connsiteY53" fmla="*/ 400050 h 2217420"/>
                <a:gd name="connsiteX54" fmla="*/ 537210 w 2246034"/>
                <a:gd name="connsiteY54" fmla="*/ 434340 h 2217420"/>
                <a:gd name="connsiteX55" fmla="*/ 514350 w 2246034"/>
                <a:gd name="connsiteY55" fmla="*/ 468630 h 2217420"/>
                <a:gd name="connsiteX56" fmla="*/ 491490 w 2246034"/>
                <a:gd name="connsiteY56" fmla="*/ 537210 h 2217420"/>
                <a:gd name="connsiteX57" fmla="*/ 468630 w 2246034"/>
                <a:gd name="connsiteY57" fmla="*/ 571500 h 2217420"/>
                <a:gd name="connsiteX58" fmla="*/ 434340 w 2246034"/>
                <a:gd name="connsiteY58" fmla="*/ 708660 h 2217420"/>
                <a:gd name="connsiteX59" fmla="*/ 546882 w 2246034"/>
                <a:gd name="connsiteY59" fmla="*/ 968912 h 2217420"/>
                <a:gd name="connsiteX0" fmla="*/ 0 w 2246034"/>
                <a:gd name="connsiteY0" fmla="*/ 2217420 h 2217420"/>
                <a:gd name="connsiteX1" fmla="*/ 800100 w 2246034"/>
                <a:gd name="connsiteY1" fmla="*/ 2205990 h 2217420"/>
                <a:gd name="connsiteX2" fmla="*/ 1005840 w 2246034"/>
                <a:gd name="connsiteY2" fmla="*/ 2183130 h 2217420"/>
                <a:gd name="connsiteX3" fmla="*/ 1108710 w 2246034"/>
                <a:gd name="connsiteY3" fmla="*/ 2160270 h 2217420"/>
                <a:gd name="connsiteX4" fmla="*/ 1143000 w 2246034"/>
                <a:gd name="connsiteY4" fmla="*/ 2148840 h 2217420"/>
                <a:gd name="connsiteX5" fmla="*/ 1200150 w 2246034"/>
                <a:gd name="connsiteY5" fmla="*/ 2137410 h 2217420"/>
                <a:gd name="connsiteX6" fmla="*/ 1234440 w 2246034"/>
                <a:gd name="connsiteY6" fmla="*/ 2114550 h 2217420"/>
                <a:gd name="connsiteX7" fmla="*/ 1314450 w 2246034"/>
                <a:gd name="connsiteY7" fmla="*/ 2091690 h 2217420"/>
                <a:gd name="connsiteX8" fmla="*/ 1440180 w 2246034"/>
                <a:gd name="connsiteY8" fmla="*/ 2023110 h 2217420"/>
                <a:gd name="connsiteX9" fmla="*/ 1474470 w 2246034"/>
                <a:gd name="connsiteY9" fmla="*/ 2011680 h 2217420"/>
                <a:gd name="connsiteX10" fmla="*/ 1543050 w 2246034"/>
                <a:gd name="connsiteY10" fmla="*/ 1965960 h 2217420"/>
                <a:gd name="connsiteX11" fmla="*/ 1577340 w 2246034"/>
                <a:gd name="connsiteY11" fmla="*/ 1943100 h 2217420"/>
                <a:gd name="connsiteX12" fmla="*/ 1634490 w 2246034"/>
                <a:gd name="connsiteY12" fmla="*/ 1897380 h 2217420"/>
                <a:gd name="connsiteX13" fmla="*/ 1703070 w 2246034"/>
                <a:gd name="connsiteY13" fmla="*/ 1828800 h 2217420"/>
                <a:gd name="connsiteX14" fmla="*/ 1737360 w 2246034"/>
                <a:gd name="connsiteY14" fmla="*/ 1805940 h 2217420"/>
                <a:gd name="connsiteX15" fmla="*/ 1794510 w 2246034"/>
                <a:gd name="connsiteY15" fmla="*/ 1737360 h 2217420"/>
                <a:gd name="connsiteX16" fmla="*/ 1851660 w 2246034"/>
                <a:gd name="connsiteY16" fmla="*/ 1680210 h 2217420"/>
                <a:gd name="connsiteX17" fmla="*/ 1863090 w 2246034"/>
                <a:gd name="connsiteY17" fmla="*/ 1645920 h 2217420"/>
                <a:gd name="connsiteX18" fmla="*/ 1897380 w 2246034"/>
                <a:gd name="connsiteY18" fmla="*/ 1623060 h 2217420"/>
                <a:gd name="connsiteX19" fmla="*/ 1931670 w 2246034"/>
                <a:gd name="connsiteY19" fmla="*/ 1588770 h 2217420"/>
                <a:gd name="connsiteX20" fmla="*/ 1977390 w 2246034"/>
                <a:gd name="connsiteY20" fmla="*/ 1520190 h 2217420"/>
                <a:gd name="connsiteX21" fmla="*/ 2023110 w 2246034"/>
                <a:gd name="connsiteY21" fmla="*/ 1474470 h 2217420"/>
                <a:gd name="connsiteX22" fmla="*/ 2091690 w 2246034"/>
                <a:gd name="connsiteY22" fmla="*/ 1360170 h 2217420"/>
                <a:gd name="connsiteX23" fmla="*/ 2137410 w 2246034"/>
                <a:gd name="connsiteY23" fmla="*/ 1291590 h 2217420"/>
                <a:gd name="connsiteX24" fmla="*/ 2160270 w 2246034"/>
                <a:gd name="connsiteY24" fmla="*/ 1223010 h 2217420"/>
                <a:gd name="connsiteX25" fmla="*/ 2183130 w 2246034"/>
                <a:gd name="connsiteY25" fmla="*/ 1188720 h 2217420"/>
                <a:gd name="connsiteX26" fmla="*/ 2217420 w 2246034"/>
                <a:gd name="connsiteY26" fmla="*/ 1062990 h 2217420"/>
                <a:gd name="connsiteX27" fmla="*/ 2228850 w 2246034"/>
                <a:gd name="connsiteY27" fmla="*/ 1028700 h 2217420"/>
                <a:gd name="connsiteX28" fmla="*/ 2228850 w 2246034"/>
                <a:gd name="connsiteY28" fmla="*/ 514350 h 2217420"/>
                <a:gd name="connsiteX29" fmla="*/ 2160270 w 2246034"/>
                <a:gd name="connsiteY29" fmla="*/ 400050 h 2217420"/>
                <a:gd name="connsiteX30" fmla="*/ 2137410 w 2246034"/>
                <a:gd name="connsiteY30" fmla="*/ 365760 h 2217420"/>
                <a:gd name="connsiteX31" fmla="*/ 2114550 w 2246034"/>
                <a:gd name="connsiteY31" fmla="*/ 331470 h 2217420"/>
                <a:gd name="connsiteX32" fmla="*/ 2080260 w 2246034"/>
                <a:gd name="connsiteY32" fmla="*/ 308610 h 2217420"/>
                <a:gd name="connsiteX33" fmla="*/ 2023110 w 2246034"/>
                <a:gd name="connsiteY33" fmla="*/ 251460 h 2217420"/>
                <a:gd name="connsiteX34" fmla="*/ 1954530 w 2246034"/>
                <a:gd name="connsiteY34" fmla="*/ 194310 h 2217420"/>
                <a:gd name="connsiteX35" fmla="*/ 1920240 w 2246034"/>
                <a:gd name="connsiteY35" fmla="*/ 182880 h 2217420"/>
                <a:gd name="connsiteX36" fmla="*/ 1851660 w 2246034"/>
                <a:gd name="connsiteY36" fmla="*/ 137160 h 2217420"/>
                <a:gd name="connsiteX37" fmla="*/ 1783080 w 2246034"/>
                <a:gd name="connsiteY37" fmla="*/ 91440 h 2217420"/>
                <a:gd name="connsiteX38" fmla="*/ 1748790 w 2246034"/>
                <a:gd name="connsiteY38" fmla="*/ 68580 h 2217420"/>
                <a:gd name="connsiteX39" fmla="*/ 1680210 w 2246034"/>
                <a:gd name="connsiteY39" fmla="*/ 45720 h 2217420"/>
                <a:gd name="connsiteX40" fmla="*/ 1645920 w 2246034"/>
                <a:gd name="connsiteY40" fmla="*/ 22860 h 2217420"/>
                <a:gd name="connsiteX41" fmla="*/ 1600200 w 2246034"/>
                <a:gd name="connsiteY41" fmla="*/ 11430 h 2217420"/>
                <a:gd name="connsiteX42" fmla="*/ 1565910 w 2246034"/>
                <a:gd name="connsiteY42" fmla="*/ 0 h 2217420"/>
                <a:gd name="connsiteX43" fmla="*/ 1165860 w 2246034"/>
                <a:gd name="connsiteY43" fmla="*/ 11430 h 2217420"/>
                <a:gd name="connsiteX44" fmla="*/ 1028700 w 2246034"/>
                <a:gd name="connsiteY44" fmla="*/ 45720 h 2217420"/>
                <a:gd name="connsiteX45" fmla="*/ 994410 w 2246034"/>
                <a:gd name="connsiteY45" fmla="*/ 68580 h 2217420"/>
                <a:gd name="connsiteX46" fmla="*/ 960120 w 2246034"/>
                <a:gd name="connsiteY46" fmla="*/ 80010 h 2217420"/>
                <a:gd name="connsiteX47" fmla="*/ 891540 w 2246034"/>
                <a:gd name="connsiteY47" fmla="*/ 125730 h 2217420"/>
                <a:gd name="connsiteX48" fmla="*/ 811530 w 2246034"/>
                <a:gd name="connsiteY48" fmla="*/ 148590 h 2217420"/>
                <a:gd name="connsiteX49" fmla="*/ 777240 w 2246034"/>
                <a:gd name="connsiteY49" fmla="*/ 171450 h 2217420"/>
                <a:gd name="connsiteX50" fmla="*/ 742950 w 2246034"/>
                <a:gd name="connsiteY50" fmla="*/ 182880 h 2217420"/>
                <a:gd name="connsiteX51" fmla="*/ 685800 w 2246034"/>
                <a:gd name="connsiteY51" fmla="*/ 228600 h 2217420"/>
                <a:gd name="connsiteX52" fmla="*/ 628650 w 2246034"/>
                <a:gd name="connsiteY52" fmla="*/ 297180 h 2217420"/>
                <a:gd name="connsiteX53" fmla="*/ 560070 w 2246034"/>
                <a:gd name="connsiteY53" fmla="*/ 400050 h 2217420"/>
                <a:gd name="connsiteX54" fmla="*/ 537210 w 2246034"/>
                <a:gd name="connsiteY54" fmla="*/ 434340 h 2217420"/>
                <a:gd name="connsiteX55" fmla="*/ 514350 w 2246034"/>
                <a:gd name="connsiteY55" fmla="*/ 468630 h 2217420"/>
                <a:gd name="connsiteX56" fmla="*/ 491490 w 2246034"/>
                <a:gd name="connsiteY56" fmla="*/ 537210 h 2217420"/>
                <a:gd name="connsiteX57" fmla="*/ 468630 w 2246034"/>
                <a:gd name="connsiteY57" fmla="*/ 571500 h 2217420"/>
                <a:gd name="connsiteX58" fmla="*/ 434340 w 2246034"/>
                <a:gd name="connsiteY58" fmla="*/ 708660 h 2217420"/>
                <a:gd name="connsiteX59" fmla="*/ 546882 w 2246034"/>
                <a:gd name="connsiteY59" fmla="*/ 968912 h 2217420"/>
                <a:gd name="connsiteX0" fmla="*/ 0 w 2246034"/>
                <a:gd name="connsiteY0" fmla="*/ 2217420 h 2217420"/>
                <a:gd name="connsiteX1" fmla="*/ 800100 w 2246034"/>
                <a:gd name="connsiteY1" fmla="*/ 2205990 h 2217420"/>
                <a:gd name="connsiteX2" fmla="*/ 1005840 w 2246034"/>
                <a:gd name="connsiteY2" fmla="*/ 2183130 h 2217420"/>
                <a:gd name="connsiteX3" fmla="*/ 1108710 w 2246034"/>
                <a:gd name="connsiteY3" fmla="*/ 2160270 h 2217420"/>
                <a:gd name="connsiteX4" fmla="*/ 1143000 w 2246034"/>
                <a:gd name="connsiteY4" fmla="*/ 2148840 h 2217420"/>
                <a:gd name="connsiteX5" fmla="*/ 1200150 w 2246034"/>
                <a:gd name="connsiteY5" fmla="*/ 2137410 h 2217420"/>
                <a:gd name="connsiteX6" fmla="*/ 1234440 w 2246034"/>
                <a:gd name="connsiteY6" fmla="*/ 2114550 h 2217420"/>
                <a:gd name="connsiteX7" fmla="*/ 1314450 w 2246034"/>
                <a:gd name="connsiteY7" fmla="*/ 2091690 h 2217420"/>
                <a:gd name="connsiteX8" fmla="*/ 1440180 w 2246034"/>
                <a:gd name="connsiteY8" fmla="*/ 2023110 h 2217420"/>
                <a:gd name="connsiteX9" fmla="*/ 1474470 w 2246034"/>
                <a:gd name="connsiteY9" fmla="*/ 2011680 h 2217420"/>
                <a:gd name="connsiteX10" fmla="*/ 1543050 w 2246034"/>
                <a:gd name="connsiteY10" fmla="*/ 1965960 h 2217420"/>
                <a:gd name="connsiteX11" fmla="*/ 1577340 w 2246034"/>
                <a:gd name="connsiteY11" fmla="*/ 1943100 h 2217420"/>
                <a:gd name="connsiteX12" fmla="*/ 1634490 w 2246034"/>
                <a:gd name="connsiteY12" fmla="*/ 1897380 h 2217420"/>
                <a:gd name="connsiteX13" fmla="*/ 1703070 w 2246034"/>
                <a:gd name="connsiteY13" fmla="*/ 1828800 h 2217420"/>
                <a:gd name="connsiteX14" fmla="*/ 1737360 w 2246034"/>
                <a:gd name="connsiteY14" fmla="*/ 1805940 h 2217420"/>
                <a:gd name="connsiteX15" fmla="*/ 1794510 w 2246034"/>
                <a:gd name="connsiteY15" fmla="*/ 1737360 h 2217420"/>
                <a:gd name="connsiteX16" fmla="*/ 1851660 w 2246034"/>
                <a:gd name="connsiteY16" fmla="*/ 1680210 h 2217420"/>
                <a:gd name="connsiteX17" fmla="*/ 1863090 w 2246034"/>
                <a:gd name="connsiteY17" fmla="*/ 1645920 h 2217420"/>
                <a:gd name="connsiteX18" fmla="*/ 1897380 w 2246034"/>
                <a:gd name="connsiteY18" fmla="*/ 1623060 h 2217420"/>
                <a:gd name="connsiteX19" fmla="*/ 1931670 w 2246034"/>
                <a:gd name="connsiteY19" fmla="*/ 1588770 h 2217420"/>
                <a:gd name="connsiteX20" fmla="*/ 1977390 w 2246034"/>
                <a:gd name="connsiteY20" fmla="*/ 1520190 h 2217420"/>
                <a:gd name="connsiteX21" fmla="*/ 2023110 w 2246034"/>
                <a:gd name="connsiteY21" fmla="*/ 1474470 h 2217420"/>
                <a:gd name="connsiteX22" fmla="*/ 2091690 w 2246034"/>
                <a:gd name="connsiteY22" fmla="*/ 1360170 h 2217420"/>
                <a:gd name="connsiteX23" fmla="*/ 2137410 w 2246034"/>
                <a:gd name="connsiteY23" fmla="*/ 1291590 h 2217420"/>
                <a:gd name="connsiteX24" fmla="*/ 2160270 w 2246034"/>
                <a:gd name="connsiteY24" fmla="*/ 1223010 h 2217420"/>
                <a:gd name="connsiteX25" fmla="*/ 2183130 w 2246034"/>
                <a:gd name="connsiteY25" fmla="*/ 1188720 h 2217420"/>
                <a:gd name="connsiteX26" fmla="*/ 2217420 w 2246034"/>
                <a:gd name="connsiteY26" fmla="*/ 1062990 h 2217420"/>
                <a:gd name="connsiteX27" fmla="*/ 2228850 w 2246034"/>
                <a:gd name="connsiteY27" fmla="*/ 1028700 h 2217420"/>
                <a:gd name="connsiteX28" fmla="*/ 2228850 w 2246034"/>
                <a:gd name="connsiteY28" fmla="*/ 514350 h 2217420"/>
                <a:gd name="connsiteX29" fmla="*/ 2160270 w 2246034"/>
                <a:gd name="connsiteY29" fmla="*/ 400050 h 2217420"/>
                <a:gd name="connsiteX30" fmla="*/ 2137410 w 2246034"/>
                <a:gd name="connsiteY30" fmla="*/ 365760 h 2217420"/>
                <a:gd name="connsiteX31" fmla="*/ 2114550 w 2246034"/>
                <a:gd name="connsiteY31" fmla="*/ 331470 h 2217420"/>
                <a:gd name="connsiteX32" fmla="*/ 2080260 w 2246034"/>
                <a:gd name="connsiteY32" fmla="*/ 308610 h 2217420"/>
                <a:gd name="connsiteX33" fmla="*/ 2023110 w 2246034"/>
                <a:gd name="connsiteY33" fmla="*/ 251460 h 2217420"/>
                <a:gd name="connsiteX34" fmla="*/ 1954530 w 2246034"/>
                <a:gd name="connsiteY34" fmla="*/ 194310 h 2217420"/>
                <a:gd name="connsiteX35" fmla="*/ 1920240 w 2246034"/>
                <a:gd name="connsiteY35" fmla="*/ 182880 h 2217420"/>
                <a:gd name="connsiteX36" fmla="*/ 1851660 w 2246034"/>
                <a:gd name="connsiteY36" fmla="*/ 137160 h 2217420"/>
                <a:gd name="connsiteX37" fmla="*/ 1783080 w 2246034"/>
                <a:gd name="connsiteY37" fmla="*/ 91440 h 2217420"/>
                <a:gd name="connsiteX38" fmla="*/ 1748790 w 2246034"/>
                <a:gd name="connsiteY38" fmla="*/ 68580 h 2217420"/>
                <a:gd name="connsiteX39" fmla="*/ 1680210 w 2246034"/>
                <a:gd name="connsiteY39" fmla="*/ 45720 h 2217420"/>
                <a:gd name="connsiteX40" fmla="*/ 1645920 w 2246034"/>
                <a:gd name="connsiteY40" fmla="*/ 22860 h 2217420"/>
                <a:gd name="connsiteX41" fmla="*/ 1600200 w 2246034"/>
                <a:gd name="connsiteY41" fmla="*/ 11430 h 2217420"/>
                <a:gd name="connsiteX42" fmla="*/ 1565910 w 2246034"/>
                <a:gd name="connsiteY42" fmla="*/ 0 h 2217420"/>
                <a:gd name="connsiteX43" fmla="*/ 1215097 w 2246034"/>
                <a:gd name="connsiteY43" fmla="*/ 4396 h 2217420"/>
                <a:gd name="connsiteX44" fmla="*/ 1028700 w 2246034"/>
                <a:gd name="connsiteY44" fmla="*/ 45720 h 2217420"/>
                <a:gd name="connsiteX45" fmla="*/ 994410 w 2246034"/>
                <a:gd name="connsiteY45" fmla="*/ 68580 h 2217420"/>
                <a:gd name="connsiteX46" fmla="*/ 960120 w 2246034"/>
                <a:gd name="connsiteY46" fmla="*/ 80010 h 2217420"/>
                <a:gd name="connsiteX47" fmla="*/ 891540 w 2246034"/>
                <a:gd name="connsiteY47" fmla="*/ 125730 h 2217420"/>
                <a:gd name="connsiteX48" fmla="*/ 811530 w 2246034"/>
                <a:gd name="connsiteY48" fmla="*/ 148590 h 2217420"/>
                <a:gd name="connsiteX49" fmla="*/ 777240 w 2246034"/>
                <a:gd name="connsiteY49" fmla="*/ 171450 h 2217420"/>
                <a:gd name="connsiteX50" fmla="*/ 742950 w 2246034"/>
                <a:gd name="connsiteY50" fmla="*/ 182880 h 2217420"/>
                <a:gd name="connsiteX51" fmla="*/ 685800 w 2246034"/>
                <a:gd name="connsiteY51" fmla="*/ 228600 h 2217420"/>
                <a:gd name="connsiteX52" fmla="*/ 628650 w 2246034"/>
                <a:gd name="connsiteY52" fmla="*/ 297180 h 2217420"/>
                <a:gd name="connsiteX53" fmla="*/ 560070 w 2246034"/>
                <a:gd name="connsiteY53" fmla="*/ 400050 h 2217420"/>
                <a:gd name="connsiteX54" fmla="*/ 537210 w 2246034"/>
                <a:gd name="connsiteY54" fmla="*/ 434340 h 2217420"/>
                <a:gd name="connsiteX55" fmla="*/ 514350 w 2246034"/>
                <a:gd name="connsiteY55" fmla="*/ 468630 h 2217420"/>
                <a:gd name="connsiteX56" fmla="*/ 491490 w 2246034"/>
                <a:gd name="connsiteY56" fmla="*/ 537210 h 2217420"/>
                <a:gd name="connsiteX57" fmla="*/ 468630 w 2246034"/>
                <a:gd name="connsiteY57" fmla="*/ 571500 h 2217420"/>
                <a:gd name="connsiteX58" fmla="*/ 434340 w 2246034"/>
                <a:gd name="connsiteY58" fmla="*/ 708660 h 2217420"/>
                <a:gd name="connsiteX59" fmla="*/ 546882 w 2246034"/>
                <a:gd name="connsiteY59" fmla="*/ 968912 h 2217420"/>
                <a:gd name="connsiteX0" fmla="*/ 0 w 2246034"/>
                <a:gd name="connsiteY0" fmla="*/ 2217420 h 2217420"/>
                <a:gd name="connsiteX1" fmla="*/ 800100 w 2246034"/>
                <a:gd name="connsiteY1" fmla="*/ 2205990 h 2217420"/>
                <a:gd name="connsiteX2" fmla="*/ 1005840 w 2246034"/>
                <a:gd name="connsiteY2" fmla="*/ 2183130 h 2217420"/>
                <a:gd name="connsiteX3" fmla="*/ 1108710 w 2246034"/>
                <a:gd name="connsiteY3" fmla="*/ 2160270 h 2217420"/>
                <a:gd name="connsiteX4" fmla="*/ 1143000 w 2246034"/>
                <a:gd name="connsiteY4" fmla="*/ 2148840 h 2217420"/>
                <a:gd name="connsiteX5" fmla="*/ 1200150 w 2246034"/>
                <a:gd name="connsiteY5" fmla="*/ 2137410 h 2217420"/>
                <a:gd name="connsiteX6" fmla="*/ 1234440 w 2246034"/>
                <a:gd name="connsiteY6" fmla="*/ 2114550 h 2217420"/>
                <a:gd name="connsiteX7" fmla="*/ 1314450 w 2246034"/>
                <a:gd name="connsiteY7" fmla="*/ 2091690 h 2217420"/>
                <a:gd name="connsiteX8" fmla="*/ 1440180 w 2246034"/>
                <a:gd name="connsiteY8" fmla="*/ 2023110 h 2217420"/>
                <a:gd name="connsiteX9" fmla="*/ 1474470 w 2246034"/>
                <a:gd name="connsiteY9" fmla="*/ 2011680 h 2217420"/>
                <a:gd name="connsiteX10" fmla="*/ 1543050 w 2246034"/>
                <a:gd name="connsiteY10" fmla="*/ 1965960 h 2217420"/>
                <a:gd name="connsiteX11" fmla="*/ 1577340 w 2246034"/>
                <a:gd name="connsiteY11" fmla="*/ 1943100 h 2217420"/>
                <a:gd name="connsiteX12" fmla="*/ 1634490 w 2246034"/>
                <a:gd name="connsiteY12" fmla="*/ 1897380 h 2217420"/>
                <a:gd name="connsiteX13" fmla="*/ 1703070 w 2246034"/>
                <a:gd name="connsiteY13" fmla="*/ 1828800 h 2217420"/>
                <a:gd name="connsiteX14" fmla="*/ 1737360 w 2246034"/>
                <a:gd name="connsiteY14" fmla="*/ 1805940 h 2217420"/>
                <a:gd name="connsiteX15" fmla="*/ 1794510 w 2246034"/>
                <a:gd name="connsiteY15" fmla="*/ 1737360 h 2217420"/>
                <a:gd name="connsiteX16" fmla="*/ 1851660 w 2246034"/>
                <a:gd name="connsiteY16" fmla="*/ 1680210 h 2217420"/>
                <a:gd name="connsiteX17" fmla="*/ 1863090 w 2246034"/>
                <a:gd name="connsiteY17" fmla="*/ 1645920 h 2217420"/>
                <a:gd name="connsiteX18" fmla="*/ 1897380 w 2246034"/>
                <a:gd name="connsiteY18" fmla="*/ 1623060 h 2217420"/>
                <a:gd name="connsiteX19" fmla="*/ 1931670 w 2246034"/>
                <a:gd name="connsiteY19" fmla="*/ 1588770 h 2217420"/>
                <a:gd name="connsiteX20" fmla="*/ 1977390 w 2246034"/>
                <a:gd name="connsiteY20" fmla="*/ 1520190 h 2217420"/>
                <a:gd name="connsiteX21" fmla="*/ 2023110 w 2246034"/>
                <a:gd name="connsiteY21" fmla="*/ 1474470 h 2217420"/>
                <a:gd name="connsiteX22" fmla="*/ 2091690 w 2246034"/>
                <a:gd name="connsiteY22" fmla="*/ 1360170 h 2217420"/>
                <a:gd name="connsiteX23" fmla="*/ 2137410 w 2246034"/>
                <a:gd name="connsiteY23" fmla="*/ 1291590 h 2217420"/>
                <a:gd name="connsiteX24" fmla="*/ 2160270 w 2246034"/>
                <a:gd name="connsiteY24" fmla="*/ 1223010 h 2217420"/>
                <a:gd name="connsiteX25" fmla="*/ 2183130 w 2246034"/>
                <a:gd name="connsiteY25" fmla="*/ 1188720 h 2217420"/>
                <a:gd name="connsiteX26" fmla="*/ 2217420 w 2246034"/>
                <a:gd name="connsiteY26" fmla="*/ 1062990 h 2217420"/>
                <a:gd name="connsiteX27" fmla="*/ 2228850 w 2246034"/>
                <a:gd name="connsiteY27" fmla="*/ 1028700 h 2217420"/>
                <a:gd name="connsiteX28" fmla="*/ 2228850 w 2246034"/>
                <a:gd name="connsiteY28" fmla="*/ 514350 h 2217420"/>
                <a:gd name="connsiteX29" fmla="*/ 2160270 w 2246034"/>
                <a:gd name="connsiteY29" fmla="*/ 400050 h 2217420"/>
                <a:gd name="connsiteX30" fmla="*/ 2137410 w 2246034"/>
                <a:gd name="connsiteY30" fmla="*/ 365760 h 2217420"/>
                <a:gd name="connsiteX31" fmla="*/ 2114550 w 2246034"/>
                <a:gd name="connsiteY31" fmla="*/ 331470 h 2217420"/>
                <a:gd name="connsiteX32" fmla="*/ 2080260 w 2246034"/>
                <a:gd name="connsiteY32" fmla="*/ 308610 h 2217420"/>
                <a:gd name="connsiteX33" fmla="*/ 2023110 w 2246034"/>
                <a:gd name="connsiteY33" fmla="*/ 251460 h 2217420"/>
                <a:gd name="connsiteX34" fmla="*/ 1954530 w 2246034"/>
                <a:gd name="connsiteY34" fmla="*/ 194310 h 2217420"/>
                <a:gd name="connsiteX35" fmla="*/ 1920240 w 2246034"/>
                <a:gd name="connsiteY35" fmla="*/ 182880 h 2217420"/>
                <a:gd name="connsiteX36" fmla="*/ 1851660 w 2246034"/>
                <a:gd name="connsiteY36" fmla="*/ 137160 h 2217420"/>
                <a:gd name="connsiteX37" fmla="*/ 1783080 w 2246034"/>
                <a:gd name="connsiteY37" fmla="*/ 91440 h 2217420"/>
                <a:gd name="connsiteX38" fmla="*/ 1748790 w 2246034"/>
                <a:gd name="connsiteY38" fmla="*/ 68580 h 2217420"/>
                <a:gd name="connsiteX39" fmla="*/ 1680210 w 2246034"/>
                <a:gd name="connsiteY39" fmla="*/ 45720 h 2217420"/>
                <a:gd name="connsiteX40" fmla="*/ 1645920 w 2246034"/>
                <a:gd name="connsiteY40" fmla="*/ 22860 h 2217420"/>
                <a:gd name="connsiteX41" fmla="*/ 1600200 w 2246034"/>
                <a:gd name="connsiteY41" fmla="*/ 11430 h 2217420"/>
                <a:gd name="connsiteX42" fmla="*/ 1565910 w 2246034"/>
                <a:gd name="connsiteY42" fmla="*/ 0 h 2217420"/>
                <a:gd name="connsiteX43" fmla="*/ 1215097 w 2246034"/>
                <a:gd name="connsiteY43" fmla="*/ 4396 h 2217420"/>
                <a:gd name="connsiteX44" fmla="*/ 1028700 w 2246034"/>
                <a:gd name="connsiteY44" fmla="*/ 45720 h 2217420"/>
                <a:gd name="connsiteX45" fmla="*/ 994410 w 2246034"/>
                <a:gd name="connsiteY45" fmla="*/ 68580 h 2217420"/>
                <a:gd name="connsiteX46" fmla="*/ 960120 w 2246034"/>
                <a:gd name="connsiteY46" fmla="*/ 80010 h 2217420"/>
                <a:gd name="connsiteX47" fmla="*/ 891540 w 2246034"/>
                <a:gd name="connsiteY47" fmla="*/ 125730 h 2217420"/>
                <a:gd name="connsiteX48" fmla="*/ 811530 w 2246034"/>
                <a:gd name="connsiteY48" fmla="*/ 148590 h 2217420"/>
                <a:gd name="connsiteX49" fmla="*/ 777240 w 2246034"/>
                <a:gd name="connsiteY49" fmla="*/ 171450 h 2217420"/>
                <a:gd name="connsiteX50" fmla="*/ 742950 w 2246034"/>
                <a:gd name="connsiteY50" fmla="*/ 182880 h 2217420"/>
                <a:gd name="connsiteX51" fmla="*/ 685800 w 2246034"/>
                <a:gd name="connsiteY51" fmla="*/ 228600 h 2217420"/>
                <a:gd name="connsiteX52" fmla="*/ 628650 w 2246034"/>
                <a:gd name="connsiteY52" fmla="*/ 297180 h 2217420"/>
                <a:gd name="connsiteX53" fmla="*/ 560070 w 2246034"/>
                <a:gd name="connsiteY53" fmla="*/ 400050 h 2217420"/>
                <a:gd name="connsiteX54" fmla="*/ 537210 w 2246034"/>
                <a:gd name="connsiteY54" fmla="*/ 434340 h 2217420"/>
                <a:gd name="connsiteX55" fmla="*/ 514350 w 2246034"/>
                <a:gd name="connsiteY55" fmla="*/ 468630 h 2217420"/>
                <a:gd name="connsiteX56" fmla="*/ 491490 w 2246034"/>
                <a:gd name="connsiteY56" fmla="*/ 537210 h 2217420"/>
                <a:gd name="connsiteX57" fmla="*/ 468630 w 2246034"/>
                <a:gd name="connsiteY57" fmla="*/ 571500 h 2217420"/>
                <a:gd name="connsiteX58" fmla="*/ 434340 w 2246034"/>
                <a:gd name="connsiteY58" fmla="*/ 708660 h 2217420"/>
                <a:gd name="connsiteX59" fmla="*/ 546882 w 2246034"/>
                <a:gd name="connsiteY59" fmla="*/ 968912 h 2217420"/>
                <a:gd name="connsiteX0" fmla="*/ 0 w 2246034"/>
                <a:gd name="connsiteY0" fmla="*/ 2217420 h 2217420"/>
                <a:gd name="connsiteX1" fmla="*/ 800100 w 2246034"/>
                <a:gd name="connsiteY1" fmla="*/ 2205990 h 2217420"/>
                <a:gd name="connsiteX2" fmla="*/ 1005840 w 2246034"/>
                <a:gd name="connsiteY2" fmla="*/ 2183130 h 2217420"/>
                <a:gd name="connsiteX3" fmla="*/ 1108710 w 2246034"/>
                <a:gd name="connsiteY3" fmla="*/ 2160270 h 2217420"/>
                <a:gd name="connsiteX4" fmla="*/ 1143000 w 2246034"/>
                <a:gd name="connsiteY4" fmla="*/ 2148840 h 2217420"/>
                <a:gd name="connsiteX5" fmla="*/ 1200150 w 2246034"/>
                <a:gd name="connsiteY5" fmla="*/ 2137410 h 2217420"/>
                <a:gd name="connsiteX6" fmla="*/ 1234440 w 2246034"/>
                <a:gd name="connsiteY6" fmla="*/ 2114550 h 2217420"/>
                <a:gd name="connsiteX7" fmla="*/ 1314450 w 2246034"/>
                <a:gd name="connsiteY7" fmla="*/ 2091690 h 2217420"/>
                <a:gd name="connsiteX8" fmla="*/ 1440180 w 2246034"/>
                <a:gd name="connsiteY8" fmla="*/ 2023110 h 2217420"/>
                <a:gd name="connsiteX9" fmla="*/ 1474470 w 2246034"/>
                <a:gd name="connsiteY9" fmla="*/ 2011680 h 2217420"/>
                <a:gd name="connsiteX10" fmla="*/ 1543050 w 2246034"/>
                <a:gd name="connsiteY10" fmla="*/ 1965960 h 2217420"/>
                <a:gd name="connsiteX11" fmla="*/ 1577340 w 2246034"/>
                <a:gd name="connsiteY11" fmla="*/ 1943100 h 2217420"/>
                <a:gd name="connsiteX12" fmla="*/ 1634490 w 2246034"/>
                <a:gd name="connsiteY12" fmla="*/ 1897380 h 2217420"/>
                <a:gd name="connsiteX13" fmla="*/ 1703070 w 2246034"/>
                <a:gd name="connsiteY13" fmla="*/ 1828800 h 2217420"/>
                <a:gd name="connsiteX14" fmla="*/ 1737360 w 2246034"/>
                <a:gd name="connsiteY14" fmla="*/ 1805940 h 2217420"/>
                <a:gd name="connsiteX15" fmla="*/ 1794510 w 2246034"/>
                <a:gd name="connsiteY15" fmla="*/ 1737360 h 2217420"/>
                <a:gd name="connsiteX16" fmla="*/ 1851660 w 2246034"/>
                <a:gd name="connsiteY16" fmla="*/ 1680210 h 2217420"/>
                <a:gd name="connsiteX17" fmla="*/ 1863090 w 2246034"/>
                <a:gd name="connsiteY17" fmla="*/ 1645920 h 2217420"/>
                <a:gd name="connsiteX18" fmla="*/ 1897380 w 2246034"/>
                <a:gd name="connsiteY18" fmla="*/ 1623060 h 2217420"/>
                <a:gd name="connsiteX19" fmla="*/ 1931670 w 2246034"/>
                <a:gd name="connsiteY19" fmla="*/ 1588770 h 2217420"/>
                <a:gd name="connsiteX20" fmla="*/ 1977390 w 2246034"/>
                <a:gd name="connsiteY20" fmla="*/ 1520190 h 2217420"/>
                <a:gd name="connsiteX21" fmla="*/ 2023110 w 2246034"/>
                <a:gd name="connsiteY21" fmla="*/ 1474470 h 2217420"/>
                <a:gd name="connsiteX22" fmla="*/ 2091690 w 2246034"/>
                <a:gd name="connsiteY22" fmla="*/ 1360170 h 2217420"/>
                <a:gd name="connsiteX23" fmla="*/ 2137410 w 2246034"/>
                <a:gd name="connsiteY23" fmla="*/ 1291590 h 2217420"/>
                <a:gd name="connsiteX24" fmla="*/ 2160270 w 2246034"/>
                <a:gd name="connsiteY24" fmla="*/ 1223010 h 2217420"/>
                <a:gd name="connsiteX25" fmla="*/ 2183130 w 2246034"/>
                <a:gd name="connsiteY25" fmla="*/ 1188720 h 2217420"/>
                <a:gd name="connsiteX26" fmla="*/ 2217420 w 2246034"/>
                <a:gd name="connsiteY26" fmla="*/ 1062990 h 2217420"/>
                <a:gd name="connsiteX27" fmla="*/ 2228850 w 2246034"/>
                <a:gd name="connsiteY27" fmla="*/ 1028700 h 2217420"/>
                <a:gd name="connsiteX28" fmla="*/ 2228850 w 2246034"/>
                <a:gd name="connsiteY28" fmla="*/ 514350 h 2217420"/>
                <a:gd name="connsiteX29" fmla="*/ 2160270 w 2246034"/>
                <a:gd name="connsiteY29" fmla="*/ 400050 h 2217420"/>
                <a:gd name="connsiteX30" fmla="*/ 2137410 w 2246034"/>
                <a:gd name="connsiteY30" fmla="*/ 365760 h 2217420"/>
                <a:gd name="connsiteX31" fmla="*/ 2114550 w 2246034"/>
                <a:gd name="connsiteY31" fmla="*/ 331470 h 2217420"/>
                <a:gd name="connsiteX32" fmla="*/ 2080260 w 2246034"/>
                <a:gd name="connsiteY32" fmla="*/ 308610 h 2217420"/>
                <a:gd name="connsiteX33" fmla="*/ 2023110 w 2246034"/>
                <a:gd name="connsiteY33" fmla="*/ 251460 h 2217420"/>
                <a:gd name="connsiteX34" fmla="*/ 1954530 w 2246034"/>
                <a:gd name="connsiteY34" fmla="*/ 194310 h 2217420"/>
                <a:gd name="connsiteX35" fmla="*/ 1920240 w 2246034"/>
                <a:gd name="connsiteY35" fmla="*/ 182880 h 2217420"/>
                <a:gd name="connsiteX36" fmla="*/ 1851660 w 2246034"/>
                <a:gd name="connsiteY36" fmla="*/ 137160 h 2217420"/>
                <a:gd name="connsiteX37" fmla="*/ 1783080 w 2246034"/>
                <a:gd name="connsiteY37" fmla="*/ 91440 h 2217420"/>
                <a:gd name="connsiteX38" fmla="*/ 1748790 w 2246034"/>
                <a:gd name="connsiteY38" fmla="*/ 68580 h 2217420"/>
                <a:gd name="connsiteX39" fmla="*/ 1680210 w 2246034"/>
                <a:gd name="connsiteY39" fmla="*/ 45720 h 2217420"/>
                <a:gd name="connsiteX40" fmla="*/ 1645920 w 2246034"/>
                <a:gd name="connsiteY40" fmla="*/ 22860 h 2217420"/>
                <a:gd name="connsiteX41" fmla="*/ 1600200 w 2246034"/>
                <a:gd name="connsiteY41" fmla="*/ 11430 h 2217420"/>
                <a:gd name="connsiteX42" fmla="*/ 1565910 w 2246034"/>
                <a:gd name="connsiteY42" fmla="*/ 0 h 2217420"/>
                <a:gd name="connsiteX43" fmla="*/ 1215097 w 2246034"/>
                <a:gd name="connsiteY43" fmla="*/ 4396 h 2217420"/>
                <a:gd name="connsiteX44" fmla="*/ 1028700 w 2246034"/>
                <a:gd name="connsiteY44" fmla="*/ 45720 h 2217420"/>
                <a:gd name="connsiteX45" fmla="*/ 994410 w 2246034"/>
                <a:gd name="connsiteY45" fmla="*/ 68580 h 2217420"/>
                <a:gd name="connsiteX46" fmla="*/ 960120 w 2246034"/>
                <a:gd name="connsiteY46" fmla="*/ 80010 h 2217420"/>
                <a:gd name="connsiteX47" fmla="*/ 891540 w 2246034"/>
                <a:gd name="connsiteY47" fmla="*/ 125730 h 2217420"/>
                <a:gd name="connsiteX48" fmla="*/ 811530 w 2246034"/>
                <a:gd name="connsiteY48" fmla="*/ 148590 h 2217420"/>
                <a:gd name="connsiteX49" fmla="*/ 777240 w 2246034"/>
                <a:gd name="connsiteY49" fmla="*/ 171450 h 2217420"/>
                <a:gd name="connsiteX50" fmla="*/ 742950 w 2246034"/>
                <a:gd name="connsiteY50" fmla="*/ 182880 h 2217420"/>
                <a:gd name="connsiteX51" fmla="*/ 685800 w 2246034"/>
                <a:gd name="connsiteY51" fmla="*/ 228600 h 2217420"/>
                <a:gd name="connsiteX52" fmla="*/ 628650 w 2246034"/>
                <a:gd name="connsiteY52" fmla="*/ 297180 h 2217420"/>
                <a:gd name="connsiteX53" fmla="*/ 560070 w 2246034"/>
                <a:gd name="connsiteY53" fmla="*/ 400050 h 2217420"/>
                <a:gd name="connsiteX54" fmla="*/ 537210 w 2246034"/>
                <a:gd name="connsiteY54" fmla="*/ 434340 h 2217420"/>
                <a:gd name="connsiteX55" fmla="*/ 514350 w 2246034"/>
                <a:gd name="connsiteY55" fmla="*/ 468630 h 2217420"/>
                <a:gd name="connsiteX56" fmla="*/ 491490 w 2246034"/>
                <a:gd name="connsiteY56" fmla="*/ 537210 h 2217420"/>
                <a:gd name="connsiteX57" fmla="*/ 468630 w 2246034"/>
                <a:gd name="connsiteY57" fmla="*/ 571500 h 2217420"/>
                <a:gd name="connsiteX58" fmla="*/ 434340 w 2246034"/>
                <a:gd name="connsiteY58" fmla="*/ 708660 h 2217420"/>
                <a:gd name="connsiteX59" fmla="*/ 546882 w 2246034"/>
                <a:gd name="connsiteY59" fmla="*/ 968912 h 2217420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994410 w 2246034"/>
                <a:gd name="connsiteY45" fmla="*/ 71356 h 2220196"/>
                <a:gd name="connsiteX46" fmla="*/ 960120 w 2246034"/>
                <a:gd name="connsiteY46" fmla="*/ 82786 h 2220196"/>
                <a:gd name="connsiteX47" fmla="*/ 891540 w 2246034"/>
                <a:gd name="connsiteY47" fmla="*/ 128506 h 2220196"/>
                <a:gd name="connsiteX48" fmla="*/ 811530 w 2246034"/>
                <a:gd name="connsiteY48" fmla="*/ 151366 h 2220196"/>
                <a:gd name="connsiteX49" fmla="*/ 777240 w 2246034"/>
                <a:gd name="connsiteY49" fmla="*/ 174226 h 2220196"/>
                <a:gd name="connsiteX50" fmla="*/ 742950 w 2246034"/>
                <a:gd name="connsiteY50" fmla="*/ 185656 h 2220196"/>
                <a:gd name="connsiteX51" fmla="*/ 685800 w 2246034"/>
                <a:gd name="connsiteY51" fmla="*/ 231376 h 2220196"/>
                <a:gd name="connsiteX52" fmla="*/ 628650 w 2246034"/>
                <a:gd name="connsiteY52" fmla="*/ 299956 h 2220196"/>
                <a:gd name="connsiteX53" fmla="*/ 560070 w 2246034"/>
                <a:gd name="connsiteY53" fmla="*/ 402826 h 2220196"/>
                <a:gd name="connsiteX54" fmla="*/ 537210 w 2246034"/>
                <a:gd name="connsiteY54" fmla="*/ 437116 h 2220196"/>
                <a:gd name="connsiteX55" fmla="*/ 514350 w 2246034"/>
                <a:gd name="connsiteY55" fmla="*/ 471406 h 2220196"/>
                <a:gd name="connsiteX56" fmla="*/ 491490 w 2246034"/>
                <a:gd name="connsiteY56" fmla="*/ 539986 h 2220196"/>
                <a:gd name="connsiteX57" fmla="*/ 468630 w 2246034"/>
                <a:gd name="connsiteY57" fmla="*/ 574276 h 2220196"/>
                <a:gd name="connsiteX58" fmla="*/ 434340 w 2246034"/>
                <a:gd name="connsiteY58" fmla="*/ 711436 h 2220196"/>
                <a:gd name="connsiteX59" fmla="*/ 546882 w 2246034"/>
                <a:gd name="connsiteY59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994410 w 2246034"/>
                <a:gd name="connsiteY45" fmla="*/ 71356 h 2220196"/>
                <a:gd name="connsiteX46" fmla="*/ 891540 w 2246034"/>
                <a:gd name="connsiteY46" fmla="*/ 128506 h 2220196"/>
                <a:gd name="connsiteX47" fmla="*/ 811530 w 2246034"/>
                <a:gd name="connsiteY47" fmla="*/ 151366 h 2220196"/>
                <a:gd name="connsiteX48" fmla="*/ 777240 w 2246034"/>
                <a:gd name="connsiteY48" fmla="*/ 174226 h 2220196"/>
                <a:gd name="connsiteX49" fmla="*/ 742950 w 2246034"/>
                <a:gd name="connsiteY49" fmla="*/ 185656 h 2220196"/>
                <a:gd name="connsiteX50" fmla="*/ 685800 w 2246034"/>
                <a:gd name="connsiteY50" fmla="*/ 231376 h 2220196"/>
                <a:gd name="connsiteX51" fmla="*/ 628650 w 2246034"/>
                <a:gd name="connsiteY51" fmla="*/ 299956 h 2220196"/>
                <a:gd name="connsiteX52" fmla="*/ 560070 w 2246034"/>
                <a:gd name="connsiteY52" fmla="*/ 402826 h 2220196"/>
                <a:gd name="connsiteX53" fmla="*/ 537210 w 2246034"/>
                <a:gd name="connsiteY53" fmla="*/ 437116 h 2220196"/>
                <a:gd name="connsiteX54" fmla="*/ 514350 w 2246034"/>
                <a:gd name="connsiteY54" fmla="*/ 471406 h 2220196"/>
                <a:gd name="connsiteX55" fmla="*/ 491490 w 2246034"/>
                <a:gd name="connsiteY55" fmla="*/ 539986 h 2220196"/>
                <a:gd name="connsiteX56" fmla="*/ 468630 w 2246034"/>
                <a:gd name="connsiteY56" fmla="*/ 574276 h 2220196"/>
                <a:gd name="connsiteX57" fmla="*/ 434340 w 2246034"/>
                <a:gd name="connsiteY57" fmla="*/ 711436 h 2220196"/>
                <a:gd name="connsiteX58" fmla="*/ 546882 w 2246034"/>
                <a:gd name="connsiteY58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891540 w 2246034"/>
                <a:gd name="connsiteY45" fmla="*/ 128506 h 2220196"/>
                <a:gd name="connsiteX46" fmla="*/ 811530 w 2246034"/>
                <a:gd name="connsiteY46" fmla="*/ 151366 h 2220196"/>
                <a:gd name="connsiteX47" fmla="*/ 777240 w 2246034"/>
                <a:gd name="connsiteY47" fmla="*/ 174226 h 2220196"/>
                <a:gd name="connsiteX48" fmla="*/ 742950 w 2246034"/>
                <a:gd name="connsiteY48" fmla="*/ 185656 h 2220196"/>
                <a:gd name="connsiteX49" fmla="*/ 685800 w 2246034"/>
                <a:gd name="connsiteY49" fmla="*/ 231376 h 2220196"/>
                <a:gd name="connsiteX50" fmla="*/ 628650 w 2246034"/>
                <a:gd name="connsiteY50" fmla="*/ 299956 h 2220196"/>
                <a:gd name="connsiteX51" fmla="*/ 560070 w 2246034"/>
                <a:gd name="connsiteY51" fmla="*/ 402826 h 2220196"/>
                <a:gd name="connsiteX52" fmla="*/ 537210 w 2246034"/>
                <a:gd name="connsiteY52" fmla="*/ 437116 h 2220196"/>
                <a:gd name="connsiteX53" fmla="*/ 514350 w 2246034"/>
                <a:gd name="connsiteY53" fmla="*/ 471406 h 2220196"/>
                <a:gd name="connsiteX54" fmla="*/ 491490 w 2246034"/>
                <a:gd name="connsiteY54" fmla="*/ 539986 h 2220196"/>
                <a:gd name="connsiteX55" fmla="*/ 468630 w 2246034"/>
                <a:gd name="connsiteY55" fmla="*/ 574276 h 2220196"/>
                <a:gd name="connsiteX56" fmla="*/ 434340 w 2246034"/>
                <a:gd name="connsiteY56" fmla="*/ 711436 h 2220196"/>
                <a:gd name="connsiteX57" fmla="*/ 546882 w 2246034"/>
                <a:gd name="connsiteY57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811530 w 2246034"/>
                <a:gd name="connsiteY45" fmla="*/ 151366 h 2220196"/>
                <a:gd name="connsiteX46" fmla="*/ 777240 w 2246034"/>
                <a:gd name="connsiteY46" fmla="*/ 174226 h 2220196"/>
                <a:gd name="connsiteX47" fmla="*/ 742950 w 2246034"/>
                <a:gd name="connsiteY47" fmla="*/ 185656 h 2220196"/>
                <a:gd name="connsiteX48" fmla="*/ 685800 w 2246034"/>
                <a:gd name="connsiteY48" fmla="*/ 231376 h 2220196"/>
                <a:gd name="connsiteX49" fmla="*/ 628650 w 2246034"/>
                <a:gd name="connsiteY49" fmla="*/ 299956 h 2220196"/>
                <a:gd name="connsiteX50" fmla="*/ 560070 w 2246034"/>
                <a:gd name="connsiteY50" fmla="*/ 402826 h 2220196"/>
                <a:gd name="connsiteX51" fmla="*/ 537210 w 2246034"/>
                <a:gd name="connsiteY51" fmla="*/ 437116 h 2220196"/>
                <a:gd name="connsiteX52" fmla="*/ 514350 w 2246034"/>
                <a:gd name="connsiteY52" fmla="*/ 471406 h 2220196"/>
                <a:gd name="connsiteX53" fmla="*/ 491490 w 2246034"/>
                <a:gd name="connsiteY53" fmla="*/ 539986 h 2220196"/>
                <a:gd name="connsiteX54" fmla="*/ 468630 w 2246034"/>
                <a:gd name="connsiteY54" fmla="*/ 574276 h 2220196"/>
                <a:gd name="connsiteX55" fmla="*/ 434340 w 2246034"/>
                <a:gd name="connsiteY55" fmla="*/ 711436 h 2220196"/>
                <a:gd name="connsiteX56" fmla="*/ 546882 w 2246034"/>
                <a:gd name="connsiteY56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742950 w 2246034"/>
                <a:gd name="connsiteY46" fmla="*/ 185656 h 2220196"/>
                <a:gd name="connsiteX47" fmla="*/ 685800 w 2246034"/>
                <a:gd name="connsiteY47" fmla="*/ 231376 h 2220196"/>
                <a:gd name="connsiteX48" fmla="*/ 628650 w 2246034"/>
                <a:gd name="connsiteY48" fmla="*/ 299956 h 2220196"/>
                <a:gd name="connsiteX49" fmla="*/ 560070 w 2246034"/>
                <a:gd name="connsiteY49" fmla="*/ 402826 h 2220196"/>
                <a:gd name="connsiteX50" fmla="*/ 537210 w 2246034"/>
                <a:gd name="connsiteY50" fmla="*/ 437116 h 2220196"/>
                <a:gd name="connsiteX51" fmla="*/ 514350 w 2246034"/>
                <a:gd name="connsiteY51" fmla="*/ 471406 h 2220196"/>
                <a:gd name="connsiteX52" fmla="*/ 491490 w 2246034"/>
                <a:gd name="connsiteY52" fmla="*/ 539986 h 2220196"/>
                <a:gd name="connsiteX53" fmla="*/ 468630 w 2246034"/>
                <a:gd name="connsiteY53" fmla="*/ 574276 h 2220196"/>
                <a:gd name="connsiteX54" fmla="*/ 434340 w 2246034"/>
                <a:gd name="connsiteY54" fmla="*/ 711436 h 2220196"/>
                <a:gd name="connsiteX55" fmla="*/ 546882 w 2246034"/>
                <a:gd name="connsiteY55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85800 w 2246034"/>
                <a:gd name="connsiteY46" fmla="*/ 231376 h 2220196"/>
                <a:gd name="connsiteX47" fmla="*/ 628650 w 2246034"/>
                <a:gd name="connsiteY47" fmla="*/ 299956 h 2220196"/>
                <a:gd name="connsiteX48" fmla="*/ 560070 w 2246034"/>
                <a:gd name="connsiteY48" fmla="*/ 402826 h 2220196"/>
                <a:gd name="connsiteX49" fmla="*/ 537210 w 2246034"/>
                <a:gd name="connsiteY49" fmla="*/ 437116 h 2220196"/>
                <a:gd name="connsiteX50" fmla="*/ 514350 w 2246034"/>
                <a:gd name="connsiteY50" fmla="*/ 471406 h 2220196"/>
                <a:gd name="connsiteX51" fmla="*/ 491490 w 2246034"/>
                <a:gd name="connsiteY51" fmla="*/ 539986 h 2220196"/>
                <a:gd name="connsiteX52" fmla="*/ 468630 w 2246034"/>
                <a:gd name="connsiteY52" fmla="*/ 574276 h 2220196"/>
                <a:gd name="connsiteX53" fmla="*/ 434340 w 2246034"/>
                <a:gd name="connsiteY53" fmla="*/ 711436 h 2220196"/>
                <a:gd name="connsiteX54" fmla="*/ 546882 w 2246034"/>
                <a:gd name="connsiteY54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537210 w 2246034"/>
                <a:gd name="connsiteY48" fmla="*/ 437116 h 2220196"/>
                <a:gd name="connsiteX49" fmla="*/ 514350 w 2246034"/>
                <a:gd name="connsiteY49" fmla="*/ 471406 h 2220196"/>
                <a:gd name="connsiteX50" fmla="*/ 491490 w 2246034"/>
                <a:gd name="connsiteY50" fmla="*/ 539986 h 2220196"/>
                <a:gd name="connsiteX51" fmla="*/ 468630 w 2246034"/>
                <a:gd name="connsiteY51" fmla="*/ 574276 h 2220196"/>
                <a:gd name="connsiteX52" fmla="*/ 434340 w 2246034"/>
                <a:gd name="connsiteY52" fmla="*/ 711436 h 2220196"/>
                <a:gd name="connsiteX53" fmla="*/ 546882 w 2246034"/>
                <a:gd name="connsiteY53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537210 w 2246034"/>
                <a:gd name="connsiteY48" fmla="*/ 437116 h 2220196"/>
                <a:gd name="connsiteX49" fmla="*/ 514350 w 2246034"/>
                <a:gd name="connsiteY49" fmla="*/ 471406 h 2220196"/>
                <a:gd name="connsiteX50" fmla="*/ 491490 w 2246034"/>
                <a:gd name="connsiteY50" fmla="*/ 539986 h 2220196"/>
                <a:gd name="connsiteX51" fmla="*/ 468630 w 2246034"/>
                <a:gd name="connsiteY51" fmla="*/ 574276 h 2220196"/>
                <a:gd name="connsiteX52" fmla="*/ 434340 w 2246034"/>
                <a:gd name="connsiteY52" fmla="*/ 711436 h 2220196"/>
                <a:gd name="connsiteX53" fmla="*/ 546882 w 2246034"/>
                <a:gd name="connsiteY53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537210 w 2246034"/>
                <a:gd name="connsiteY48" fmla="*/ 437116 h 2220196"/>
                <a:gd name="connsiteX49" fmla="*/ 514350 w 2246034"/>
                <a:gd name="connsiteY49" fmla="*/ 471406 h 2220196"/>
                <a:gd name="connsiteX50" fmla="*/ 491490 w 2246034"/>
                <a:gd name="connsiteY50" fmla="*/ 539986 h 2220196"/>
                <a:gd name="connsiteX51" fmla="*/ 468630 w 2246034"/>
                <a:gd name="connsiteY51" fmla="*/ 574276 h 2220196"/>
                <a:gd name="connsiteX52" fmla="*/ 434340 w 2246034"/>
                <a:gd name="connsiteY52" fmla="*/ 711436 h 2220196"/>
                <a:gd name="connsiteX53" fmla="*/ 546882 w 2246034"/>
                <a:gd name="connsiteY53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537210 w 2246034"/>
                <a:gd name="connsiteY48" fmla="*/ 437116 h 2220196"/>
                <a:gd name="connsiteX49" fmla="*/ 514350 w 2246034"/>
                <a:gd name="connsiteY49" fmla="*/ 471406 h 2220196"/>
                <a:gd name="connsiteX50" fmla="*/ 491490 w 2246034"/>
                <a:gd name="connsiteY50" fmla="*/ 539986 h 2220196"/>
                <a:gd name="connsiteX51" fmla="*/ 468630 w 2246034"/>
                <a:gd name="connsiteY51" fmla="*/ 574276 h 2220196"/>
                <a:gd name="connsiteX52" fmla="*/ 434340 w 2246034"/>
                <a:gd name="connsiteY52" fmla="*/ 711436 h 2220196"/>
                <a:gd name="connsiteX53" fmla="*/ 546882 w 2246034"/>
                <a:gd name="connsiteY53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537210 w 2246034"/>
                <a:gd name="connsiteY48" fmla="*/ 437116 h 2220196"/>
                <a:gd name="connsiteX49" fmla="*/ 514350 w 2246034"/>
                <a:gd name="connsiteY49" fmla="*/ 471406 h 2220196"/>
                <a:gd name="connsiteX50" fmla="*/ 491490 w 2246034"/>
                <a:gd name="connsiteY50" fmla="*/ 539986 h 2220196"/>
                <a:gd name="connsiteX51" fmla="*/ 468630 w 2246034"/>
                <a:gd name="connsiteY51" fmla="*/ 574276 h 2220196"/>
                <a:gd name="connsiteX52" fmla="*/ 434340 w 2246034"/>
                <a:gd name="connsiteY52" fmla="*/ 711436 h 2220196"/>
                <a:gd name="connsiteX53" fmla="*/ 546882 w 2246034"/>
                <a:gd name="connsiteY53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514350 w 2246034"/>
                <a:gd name="connsiteY48" fmla="*/ 471406 h 2220196"/>
                <a:gd name="connsiteX49" fmla="*/ 491490 w 2246034"/>
                <a:gd name="connsiteY49" fmla="*/ 539986 h 2220196"/>
                <a:gd name="connsiteX50" fmla="*/ 468630 w 2246034"/>
                <a:gd name="connsiteY50" fmla="*/ 574276 h 2220196"/>
                <a:gd name="connsiteX51" fmla="*/ 434340 w 2246034"/>
                <a:gd name="connsiteY51" fmla="*/ 711436 h 2220196"/>
                <a:gd name="connsiteX52" fmla="*/ 546882 w 2246034"/>
                <a:gd name="connsiteY52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491490 w 2246034"/>
                <a:gd name="connsiteY48" fmla="*/ 539986 h 2220196"/>
                <a:gd name="connsiteX49" fmla="*/ 468630 w 2246034"/>
                <a:gd name="connsiteY49" fmla="*/ 574276 h 2220196"/>
                <a:gd name="connsiteX50" fmla="*/ 434340 w 2246034"/>
                <a:gd name="connsiteY50" fmla="*/ 711436 h 2220196"/>
                <a:gd name="connsiteX51" fmla="*/ 546882 w 2246034"/>
                <a:gd name="connsiteY51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468630 w 2246034"/>
                <a:gd name="connsiteY48" fmla="*/ 574276 h 2220196"/>
                <a:gd name="connsiteX49" fmla="*/ 434340 w 2246034"/>
                <a:gd name="connsiteY49" fmla="*/ 711436 h 2220196"/>
                <a:gd name="connsiteX50" fmla="*/ 546882 w 2246034"/>
                <a:gd name="connsiteY50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468630 w 2246034"/>
                <a:gd name="connsiteY48" fmla="*/ 574276 h 2220196"/>
                <a:gd name="connsiteX49" fmla="*/ 434340 w 2246034"/>
                <a:gd name="connsiteY49" fmla="*/ 711436 h 2220196"/>
                <a:gd name="connsiteX50" fmla="*/ 546882 w 2246034"/>
                <a:gd name="connsiteY50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468630 w 2246034"/>
                <a:gd name="connsiteY48" fmla="*/ 574276 h 2220196"/>
                <a:gd name="connsiteX49" fmla="*/ 434340 w 2246034"/>
                <a:gd name="connsiteY49" fmla="*/ 746605 h 2220196"/>
                <a:gd name="connsiteX50" fmla="*/ 546882 w 2246034"/>
                <a:gd name="connsiteY50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468630 w 2246034"/>
                <a:gd name="connsiteY48" fmla="*/ 560208 h 2220196"/>
                <a:gd name="connsiteX49" fmla="*/ 434340 w 2246034"/>
                <a:gd name="connsiteY49" fmla="*/ 746605 h 2220196"/>
                <a:gd name="connsiteX50" fmla="*/ 546882 w 2246034"/>
                <a:gd name="connsiteY50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560070 w 2246034"/>
                <a:gd name="connsiteY47" fmla="*/ 402826 h 2220196"/>
                <a:gd name="connsiteX48" fmla="*/ 468630 w 2246034"/>
                <a:gd name="connsiteY48" fmla="*/ 560208 h 2220196"/>
                <a:gd name="connsiteX49" fmla="*/ 434340 w 2246034"/>
                <a:gd name="connsiteY49" fmla="*/ 746605 h 2220196"/>
                <a:gd name="connsiteX50" fmla="*/ 546882 w 2246034"/>
                <a:gd name="connsiteY50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628650 w 2246034"/>
                <a:gd name="connsiteY46" fmla="*/ 299956 h 2220196"/>
                <a:gd name="connsiteX47" fmla="*/ 468630 w 2246034"/>
                <a:gd name="connsiteY47" fmla="*/ 560208 h 2220196"/>
                <a:gd name="connsiteX48" fmla="*/ 434340 w 2246034"/>
                <a:gd name="connsiteY48" fmla="*/ 746605 h 2220196"/>
                <a:gd name="connsiteX49" fmla="*/ 546882 w 2246034"/>
                <a:gd name="connsiteY49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586447 w 2246034"/>
                <a:gd name="connsiteY46" fmla="*/ 370295 h 2220196"/>
                <a:gd name="connsiteX47" fmla="*/ 468630 w 2246034"/>
                <a:gd name="connsiteY47" fmla="*/ 560208 h 2220196"/>
                <a:gd name="connsiteX48" fmla="*/ 434340 w 2246034"/>
                <a:gd name="connsiteY48" fmla="*/ 746605 h 2220196"/>
                <a:gd name="connsiteX49" fmla="*/ 546882 w 2246034"/>
                <a:gd name="connsiteY49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586447 w 2246034"/>
                <a:gd name="connsiteY46" fmla="*/ 370295 h 2220196"/>
                <a:gd name="connsiteX47" fmla="*/ 468630 w 2246034"/>
                <a:gd name="connsiteY47" fmla="*/ 560208 h 2220196"/>
                <a:gd name="connsiteX48" fmla="*/ 434340 w 2246034"/>
                <a:gd name="connsiteY48" fmla="*/ 746605 h 2220196"/>
                <a:gd name="connsiteX49" fmla="*/ 546882 w 2246034"/>
                <a:gd name="connsiteY49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565346 w 2246034"/>
                <a:gd name="connsiteY46" fmla="*/ 377329 h 2220196"/>
                <a:gd name="connsiteX47" fmla="*/ 468630 w 2246034"/>
                <a:gd name="connsiteY47" fmla="*/ 560208 h 2220196"/>
                <a:gd name="connsiteX48" fmla="*/ 434340 w 2246034"/>
                <a:gd name="connsiteY48" fmla="*/ 746605 h 2220196"/>
                <a:gd name="connsiteX49" fmla="*/ 546882 w 2246034"/>
                <a:gd name="connsiteY49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565346 w 2246034"/>
                <a:gd name="connsiteY46" fmla="*/ 377329 h 2220196"/>
                <a:gd name="connsiteX47" fmla="*/ 434340 w 2246034"/>
                <a:gd name="connsiteY47" fmla="*/ 746605 h 2220196"/>
                <a:gd name="connsiteX48" fmla="*/ 546882 w 2246034"/>
                <a:gd name="connsiteY48" fmla="*/ 971688 h 2220196"/>
                <a:gd name="connsiteX0" fmla="*/ 0 w 2246034"/>
                <a:gd name="connsiteY0" fmla="*/ 2220196 h 2220196"/>
                <a:gd name="connsiteX1" fmla="*/ 800100 w 2246034"/>
                <a:gd name="connsiteY1" fmla="*/ 2208766 h 2220196"/>
                <a:gd name="connsiteX2" fmla="*/ 1005840 w 2246034"/>
                <a:gd name="connsiteY2" fmla="*/ 2185906 h 2220196"/>
                <a:gd name="connsiteX3" fmla="*/ 1108710 w 2246034"/>
                <a:gd name="connsiteY3" fmla="*/ 2163046 h 2220196"/>
                <a:gd name="connsiteX4" fmla="*/ 1143000 w 2246034"/>
                <a:gd name="connsiteY4" fmla="*/ 2151616 h 2220196"/>
                <a:gd name="connsiteX5" fmla="*/ 1200150 w 2246034"/>
                <a:gd name="connsiteY5" fmla="*/ 2140186 h 2220196"/>
                <a:gd name="connsiteX6" fmla="*/ 1234440 w 2246034"/>
                <a:gd name="connsiteY6" fmla="*/ 2117326 h 2220196"/>
                <a:gd name="connsiteX7" fmla="*/ 1314450 w 2246034"/>
                <a:gd name="connsiteY7" fmla="*/ 2094466 h 2220196"/>
                <a:gd name="connsiteX8" fmla="*/ 1440180 w 2246034"/>
                <a:gd name="connsiteY8" fmla="*/ 2025886 h 2220196"/>
                <a:gd name="connsiteX9" fmla="*/ 1474470 w 2246034"/>
                <a:gd name="connsiteY9" fmla="*/ 2014456 h 2220196"/>
                <a:gd name="connsiteX10" fmla="*/ 1543050 w 2246034"/>
                <a:gd name="connsiteY10" fmla="*/ 1968736 h 2220196"/>
                <a:gd name="connsiteX11" fmla="*/ 1577340 w 2246034"/>
                <a:gd name="connsiteY11" fmla="*/ 1945876 h 2220196"/>
                <a:gd name="connsiteX12" fmla="*/ 1634490 w 2246034"/>
                <a:gd name="connsiteY12" fmla="*/ 1900156 h 2220196"/>
                <a:gd name="connsiteX13" fmla="*/ 1703070 w 2246034"/>
                <a:gd name="connsiteY13" fmla="*/ 1831576 h 2220196"/>
                <a:gd name="connsiteX14" fmla="*/ 1737360 w 2246034"/>
                <a:gd name="connsiteY14" fmla="*/ 1808716 h 2220196"/>
                <a:gd name="connsiteX15" fmla="*/ 1794510 w 2246034"/>
                <a:gd name="connsiteY15" fmla="*/ 1740136 h 2220196"/>
                <a:gd name="connsiteX16" fmla="*/ 1851660 w 2246034"/>
                <a:gd name="connsiteY16" fmla="*/ 1682986 h 2220196"/>
                <a:gd name="connsiteX17" fmla="*/ 1863090 w 2246034"/>
                <a:gd name="connsiteY17" fmla="*/ 1648696 h 2220196"/>
                <a:gd name="connsiteX18" fmla="*/ 1897380 w 2246034"/>
                <a:gd name="connsiteY18" fmla="*/ 1625836 h 2220196"/>
                <a:gd name="connsiteX19" fmla="*/ 1931670 w 2246034"/>
                <a:gd name="connsiteY19" fmla="*/ 1591546 h 2220196"/>
                <a:gd name="connsiteX20" fmla="*/ 1977390 w 2246034"/>
                <a:gd name="connsiteY20" fmla="*/ 1522966 h 2220196"/>
                <a:gd name="connsiteX21" fmla="*/ 2023110 w 2246034"/>
                <a:gd name="connsiteY21" fmla="*/ 1477246 h 2220196"/>
                <a:gd name="connsiteX22" fmla="*/ 2091690 w 2246034"/>
                <a:gd name="connsiteY22" fmla="*/ 1362946 h 2220196"/>
                <a:gd name="connsiteX23" fmla="*/ 2137410 w 2246034"/>
                <a:gd name="connsiteY23" fmla="*/ 1294366 h 2220196"/>
                <a:gd name="connsiteX24" fmla="*/ 2160270 w 2246034"/>
                <a:gd name="connsiteY24" fmla="*/ 1225786 h 2220196"/>
                <a:gd name="connsiteX25" fmla="*/ 2183130 w 2246034"/>
                <a:gd name="connsiteY25" fmla="*/ 1191496 h 2220196"/>
                <a:gd name="connsiteX26" fmla="*/ 2217420 w 2246034"/>
                <a:gd name="connsiteY26" fmla="*/ 1065766 h 2220196"/>
                <a:gd name="connsiteX27" fmla="*/ 2228850 w 2246034"/>
                <a:gd name="connsiteY27" fmla="*/ 1031476 h 2220196"/>
                <a:gd name="connsiteX28" fmla="*/ 2228850 w 2246034"/>
                <a:gd name="connsiteY28" fmla="*/ 517126 h 2220196"/>
                <a:gd name="connsiteX29" fmla="*/ 2160270 w 2246034"/>
                <a:gd name="connsiteY29" fmla="*/ 402826 h 2220196"/>
                <a:gd name="connsiteX30" fmla="*/ 2137410 w 2246034"/>
                <a:gd name="connsiteY30" fmla="*/ 368536 h 2220196"/>
                <a:gd name="connsiteX31" fmla="*/ 2114550 w 2246034"/>
                <a:gd name="connsiteY31" fmla="*/ 334246 h 2220196"/>
                <a:gd name="connsiteX32" fmla="*/ 2080260 w 2246034"/>
                <a:gd name="connsiteY32" fmla="*/ 311386 h 2220196"/>
                <a:gd name="connsiteX33" fmla="*/ 2023110 w 2246034"/>
                <a:gd name="connsiteY33" fmla="*/ 254236 h 2220196"/>
                <a:gd name="connsiteX34" fmla="*/ 1954530 w 2246034"/>
                <a:gd name="connsiteY34" fmla="*/ 197086 h 2220196"/>
                <a:gd name="connsiteX35" fmla="*/ 1920240 w 2246034"/>
                <a:gd name="connsiteY35" fmla="*/ 185656 h 2220196"/>
                <a:gd name="connsiteX36" fmla="*/ 1851660 w 2246034"/>
                <a:gd name="connsiteY36" fmla="*/ 139936 h 2220196"/>
                <a:gd name="connsiteX37" fmla="*/ 1783080 w 2246034"/>
                <a:gd name="connsiteY37" fmla="*/ 94216 h 2220196"/>
                <a:gd name="connsiteX38" fmla="*/ 1748790 w 2246034"/>
                <a:gd name="connsiteY38" fmla="*/ 71356 h 2220196"/>
                <a:gd name="connsiteX39" fmla="*/ 1680210 w 2246034"/>
                <a:gd name="connsiteY39" fmla="*/ 48496 h 2220196"/>
                <a:gd name="connsiteX40" fmla="*/ 1645920 w 2246034"/>
                <a:gd name="connsiteY40" fmla="*/ 25636 h 2220196"/>
                <a:gd name="connsiteX41" fmla="*/ 1600200 w 2246034"/>
                <a:gd name="connsiteY41" fmla="*/ 14206 h 2220196"/>
                <a:gd name="connsiteX42" fmla="*/ 1565910 w 2246034"/>
                <a:gd name="connsiteY42" fmla="*/ 2776 h 2220196"/>
                <a:gd name="connsiteX43" fmla="*/ 1215097 w 2246034"/>
                <a:gd name="connsiteY43" fmla="*/ 7172 h 2220196"/>
                <a:gd name="connsiteX44" fmla="*/ 1028700 w 2246034"/>
                <a:gd name="connsiteY44" fmla="*/ 48496 h 2220196"/>
                <a:gd name="connsiteX45" fmla="*/ 777240 w 2246034"/>
                <a:gd name="connsiteY45" fmla="*/ 174226 h 2220196"/>
                <a:gd name="connsiteX46" fmla="*/ 565346 w 2246034"/>
                <a:gd name="connsiteY46" fmla="*/ 377329 h 2220196"/>
                <a:gd name="connsiteX47" fmla="*/ 434340 w 2246034"/>
                <a:gd name="connsiteY47" fmla="*/ 746605 h 2220196"/>
                <a:gd name="connsiteX48" fmla="*/ 546882 w 2246034"/>
                <a:gd name="connsiteY48" fmla="*/ 971688 h 2220196"/>
                <a:gd name="connsiteX0" fmla="*/ 0 w 2246034"/>
                <a:gd name="connsiteY0" fmla="*/ 2214796 h 2214796"/>
                <a:gd name="connsiteX1" fmla="*/ 800100 w 2246034"/>
                <a:gd name="connsiteY1" fmla="*/ 2203366 h 2214796"/>
                <a:gd name="connsiteX2" fmla="*/ 1005840 w 2246034"/>
                <a:gd name="connsiteY2" fmla="*/ 2180506 h 2214796"/>
                <a:gd name="connsiteX3" fmla="*/ 1108710 w 2246034"/>
                <a:gd name="connsiteY3" fmla="*/ 2157646 h 2214796"/>
                <a:gd name="connsiteX4" fmla="*/ 1143000 w 2246034"/>
                <a:gd name="connsiteY4" fmla="*/ 2146216 h 2214796"/>
                <a:gd name="connsiteX5" fmla="*/ 1200150 w 2246034"/>
                <a:gd name="connsiteY5" fmla="*/ 2134786 h 2214796"/>
                <a:gd name="connsiteX6" fmla="*/ 1234440 w 2246034"/>
                <a:gd name="connsiteY6" fmla="*/ 2111926 h 2214796"/>
                <a:gd name="connsiteX7" fmla="*/ 1314450 w 2246034"/>
                <a:gd name="connsiteY7" fmla="*/ 2089066 h 2214796"/>
                <a:gd name="connsiteX8" fmla="*/ 1440180 w 2246034"/>
                <a:gd name="connsiteY8" fmla="*/ 2020486 h 2214796"/>
                <a:gd name="connsiteX9" fmla="*/ 1474470 w 2246034"/>
                <a:gd name="connsiteY9" fmla="*/ 2009056 h 2214796"/>
                <a:gd name="connsiteX10" fmla="*/ 1543050 w 2246034"/>
                <a:gd name="connsiteY10" fmla="*/ 1963336 h 2214796"/>
                <a:gd name="connsiteX11" fmla="*/ 1577340 w 2246034"/>
                <a:gd name="connsiteY11" fmla="*/ 1940476 h 2214796"/>
                <a:gd name="connsiteX12" fmla="*/ 1634490 w 2246034"/>
                <a:gd name="connsiteY12" fmla="*/ 1894756 h 2214796"/>
                <a:gd name="connsiteX13" fmla="*/ 1703070 w 2246034"/>
                <a:gd name="connsiteY13" fmla="*/ 1826176 h 2214796"/>
                <a:gd name="connsiteX14" fmla="*/ 1737360 w 2246034"/>
                <a:gd name="connsiteY14" fmla="*/ 1803316 h 2214796"/>
                <a:gd name="connsiteX15" fmla="*/ 1794510 w 2246034"/>
                <a:gd name="connsiteY15" fmla="*/ 1734736 h 2214796"/>
                <a:gd name="connsiteX16" fmla="*/ 1851660 w 2246034"/>
                <a:gd name="connsiteY16" fmla="*/ 1677586 h 2214796"/>
                <a:gd name="connsiteX17" fmla="*/ 1863090 w 2246034"/>
                <a:gd name="connsiteY17" fmla="*/ 1643296 h 2214796"/>
                <a:gd name="connsiteX18" fmla="*/ 1897380 w 2246034"/>
                <a:gd name="connsiteY18" fmla="*/ 1620436 h 2214796"/>
                <a:gd name="connsiteX19" fmla="*/ 1931670 w 2246034"/>
                <a:gd name="connsiteY19" fmla="*/ 1586146 h 2214796"/>
                <a:gd name="connsiteX20" fmla="*/ 1977390 w 2246034"/>
                <a:gd name="connsiteY20" fmla="*/ 1517566 h 2214796"/>
                <a:gd name="connsiteX21" fmla="*/ 2023110 w 2246034"/>
                <a:gd name="connsiteY21" fmla="*/ 1471846 h 2214796"/>
                <a:gd name="connsiteX22" fmla="*/ 2091690 w 2246034"/>
                <a:gd name="connsiteY22" fmla="*/ 1357546 h 2214796"/>
                <a:gd name="connsiteX23" fmla="*/ 2137410 w 2246034"/>
                <a:gd name="connsiteY23" fmla="*/ 1288966 h 2214796"/>
                <a:gd name="connsiteX24" fmla="*/ 2160270 w 2246034"/>
                <a:gd name="connsiteY24" fmla="*/ 1220386 h 2214796"/>
                <a:gd name="connsiteX25" fmla="*/ 2183130 w 2246034"/>
                <a:gd name="connsiteY25" fmla="*/ 1186096 h 2214796"/>
                <a:gd name="connsiteX26" fmla="*/ 2217420 w 2246034"/>
                <a:gd name="connsiteY26" fmla="*/ 1060366 h 2214796"/>
                <a:gd name="connsiteX27" fmla="*/ 2228850 w 2246034"/>
                <a:gd name="connsiteY27" fmla="*/ 1026076 h 2214796"/>
                <a:gd name="connsiteX28" fmla="*/ 2228850 w 2246034"/>
                <a:gd name="connsiteY28" fmla="*/ 511726 h 2214796"/>
                <a:gd name="connsiteX29" fmla="*/ 2160270 w 2246034"/>
                <a:gd name="connsiteY29" fmla="*/ 397426 h 2214796"/>
                <a:gd name="connsiteX30" fmla="*/ 2137410 w 2246034"/>
                <a:gd name="connsiteY30" fmla="*/ 363136 h 2214796"/>
                <a:gd name="connsiteX31" fmla="*/ 2114550 w 2246034"/>
                <a:gd name="connsiteY31" fmla="*/ 328846 h 2214796"/>
                <a:gd name="connsiteX32" fmla="*/ 2080260 w 2246034"/>
                <a:gd name="connsiteY32" fmla="*/ 305986 h 2214796"/>
                <a:gd name="connsiteX33" fmla="*/ 2023110 w 2246034"/>
                <a:gd name="connsiteY33" fmla="*/ 248836 h 2214796"/>
                <a:gd name="connsiteX34" fmla="*/ 1954530 w 2246034"/>
                <a:gd name="connsiteY34" fmla="*/ 191686 h 2214796"/>
                <a:gd name="connsiteX35" fmla="*/ 1920240 w 2246034"/>
                <a:gd name="connsiteY35" fmla="*/ 180256 h 2214796"/>
                <a:gd name="connsiteX36" fmla="*/ 1851660 w 2246034"/>
                <a:gd name="connsiteY36" fmla="*/ 134536 h 2214796"/>
                <a:gd name="connsiteX37" fmla="*/ 1783080 w 2246034"/>
                <a:gd name="connsiteY37" fmla="*/ 88816 h 2214796"/>
                <a:gd name="connsiteX38" fmla="*/ 1748790 w 2246034"/>
                <a:gd name="connsiteY38" fmla="*/ 65956 h 2214796"/>
                <a:gd name="connsiteX39" fmla="*/ 1680210 w 2246034"/>
                <a:gd name="connsiteY39" fmla="*/ 43096 h 2214796"/>
                <a:gd name="connsiteX40" fmla="*/ 1645920 w 2246034"/>
                <a:gd name="connsiteY40" fmla="*/ 20236 h 2214796"/>
                <a:gd name="connsiteX41" fmla="*/ 1600200 w 2246034"/>
                <a:gd name="connsiteY41" fmla="*/ 8806 h 2214796"/>
                <a:gd name="connsiteX42" fmla="*/ 1215097 w 2246034"/>
                <a:gd name="connsiteY42" fmla="*/ 1772 h 2214796"/>
                <a:gd name="connsiteX43" fmla="*/ 1028700 w 2246034"/>
                <a:gd name="connsiteY43" fmla="*/ 43096 h 2214796"/>
                <a:gd name="connsiteX44" fmla="*/ 777240 w 2246034"/>
                <a:gd name="connsiteY44" fmla="*/ 168826 h 2214796"/>
                <a:gd name="connsiteX45" fmla="*/ 565346 w 2246034"/>
                <a:gd name="connsiteY45" fmla="*/ 371929 h 2214796"/>
                <a:gd name="connsiteX46" fmla="*/ 434340 w 2246034"/>
                <a:gd name="connsiteY46" fmla="*/ 741205 h 2214796"/>
                <a:gd name="connsiteX47" fmla="*/ 546882 w 2246034"/>
                <a:gd name="connsiteY47" fmla="*/ 966288 h 2214796"/>
                <a:gd name="connsiteX0" fmla="*/ 0 w 2246034"/>
                <a:gd name="connsiteY0" fmla="*/ 2215333 h 2215333"/>
                <a:gd name="connsiteX1" fmla="*/ 800100 w 2246034"/>
                <a:gd name="connsiteY1" fmla="*/ 2203903 h 2215333"/>
                <a:gd name="connsiteX2" fmla="*/ 1005840 w 2246034"/>
                <a:gd name="connsiteY2" fmla="*/ 2181043 h 2215333"/>
                <a:gd name="connsiteX3" fmla="*/ 1108710 w 2246034"/>
                <a:gd name="connsiteY3" fmla="*/ 2158183 h 2215333"/>
                <a:gd name="connsiteX4" fmla="*/ 1143000 w 2246034"/>
                <a:gd name="connsiteY4" fmla="*/ 2146753 h 2215333"/>
                <a:gd name="connsiteX5" fmla="*/ 1200150 w 2246034"/>
                <a:gd name="connsiteY5" fmla="*/ 2135323 h 2215333"/>
                <a:gd name="connsiteX6" fmla="*/ 1234440 w 2246034"/>
                <a:gd name="connsiteY6" fmla="*/ 2112463 h 2215333"/>
                <a:gd name="connsiteX7" fmla="*/ 1314450 w 2246034"/>
                <a:gd name="connsiteY7" fmla="*/ 2089603 h 2215333"/>
                <a:gd name="connsiteX8" fmla="*/ 1440180 w 2246034"/>
                <a:gd name="connsiteY8" fmla="*/ 2021023 h 2215333"/>
                <a:gd name="connsiteX9" fmla="*/ 1474470 w 2246034"/>
                <a:gd name="connsiteY9" fmla="*/ 2009593 h 2215333"/>
                <a:gd name="connsiteX10" fmla="*/ 1543050 w 2246034"/>
                <a:gd name="connsiteY10" fmla="*/ 1963873 h 2215333"/>
                <a:gd name="connsiteX11" fmla="*/ 1577340 w 2246034"/>
                <a:gd name="connsiteY11" fmla="*/ 1941013 h 2215333"/>
                <a:gd name="connsiteX12" fmla="*/ 1634490 w 2246034"/>
                <a:gd name="connsiteY12" fmla="*/ 1895293 h 2215333"/>
                <a:gd name="connsiteX13" fmla="*/ 1703070 w 2246034"/>
                <a:gd name="connsiteY13" fmla="*/ 1826713 h 2215333"/>
                <a:gd name="connsiteX14" fmla="*/ 1737360 w 2246034"/>
                <a:gd name="connsiteY14" fmla="*/ 1803853 h 2215333"/>
                <a:gd name="connsiteX15" fmla="*/ 1794510 w 2246034"/>
                <a:gd name="connsiteY15" fmla="*/ 1735273 h 2215333"/>
                <a:gd name="connsiteX16" fmla="*/ 1851660 w 2246034"/>
                <a:gd name="connsiteY16" fmla="*/ 1678123 h 2215333"/>
                <a:gd name="connsiteX17" fmla="*/ 1863090 w 2246034"/>
                <a:gd name="connsiteY17" fmla="*/ 1643833 h 2215333"/>
                <a:gd name="connsiteX18" fmla="*/ 1897380 w 2246034"/>
                <a:gd name="connsiteY18" fmla="*/ 1620973 h 2215333"/>
                <a:gd name="connsiteX19" fmla="*/ 1931670 w 2246034"/>
                <a:gd name="connsiteY19" fmla="*/ 1586683 h 2215333"/>
                <a:gd name="connsiteX20" fmla="*/ 1977390 w 2246034"/>
                <a:gd name="connsiteY20" fmla="*/ 1518103 h 2215333"/>
                <a:gd name="connsiteX21" fmla="*/ 2023110 w 2246034"/>
                <a:gd name="connsiteY21" fmla="*/ 1472383 h 2215333"/>
                <a:gd name="connsiteX22" fmla="*/ 2091690 w 2246034"/>
                <a:gd name="connsiteY22" fmla="*/ 1358083 h 2215333"/>
                <a:gd name="connsiteX23" fmla="*/ 2137410 w 2246034"/>
                <a:gd name="connsiteY23" fmla="*/ 1289503 h 2215333"/>
                <a:gd name="connsiteX24" fmla="*/ 2160270 w 2246034"/>
                <a:gd name="connsiteY24" fmla="*/ 1220923 h 2215333"/>
                <a:gd name="connsiteX25" fmla="*/ 2183130 w 2246034"/>
                <a:gd name="connsiteY25" fmla="*/ 1186633 h 2215333"/>
                <a:gd name="connsiteX26" fmla="*/ 2217420 w 2246034"/>
                <a:gd name="connsiteY26" fmla="*/ 1060903 h 2215333"/>
                <a:gd name="connsiteX27" fmla="*/ 2228850 w 2246034"/>
                <a:gd name="connsiteY27" fmla="*/ 1026613 h 2215333"/>
                <a:gd name="connsiteX28" fmla="*/ 2228850 w 2246034"/>
                <a:gd name="connsiteY28" fmla="*/ 512263 h 2215333"/>
                <a:gd name="connsiteX29" fmla="*/ 2160270 w 2246034"/>
                <a:gd name="connsiteY29" fmla="*/ 397963 h 2215333"/>
                <a:gd name="connsiteX30" fmla="*/ 2137410 w 2246034"/>
                <a:gd name="connsiteY30" fmla="*/ 363673 h 2215333"/>
                <a:gd name="connsiteX31" fmla="*/ 2114550 w 2246034"/>
                <a:gd name="connsiteY31" fmla="*/ 329383 h 2215333"/>
                <a:gd name="connsiteX32" fmla="*/ 2080260 w 2246034"/>
                <a:gd name="connsiteY32" fmla="*/ 306523 h 2215333"/>
                <a:gd name="connsiteX33" fmla="*/ 2023110 w 2246034"/>
                <a:gd name="connsiteY33" fmla="*/ 249373 h 2215333"/>
                <a:gd name="connsiteX34" fmla="*/ 1954530 w 2246034"/>
                <a:gd name="connsiteY34" fmla="*/ 192223 h 2215333"/>
                <a:gd name="connsiteX35" fmla="*/ 1920240 w 2246034"/>
                <a:gd name="connsiteY35" fmla="*/ 180793 h 2215333"/>
                <a:gd name="connsiteX36" fmla="*/ 1851660 w 2246034"/>
                <a:gd name="connsiteY36" fmla="*/ 135073 h 2215333"/>
                <a:gd name="connsiteX37" fmla="*/ 1783080 w 2246034"/>
                <a:gd name="connsiteY37" fmla="*/ 89353 h 2215333"/>
                <a:gd name="connsiteX38" fmla="*/ 1748790 w 2246034"/>
                <a:gd name="connsiteY38" fmla="*/ 66493 h 2215333"/>
                <a:gd name="connsiteX39" fmla="*/ 1680210 w 2246034"/>
                <a:gd name="connsiteY39" fmla="*/ 43633 h 2215333"/>
                <a:gd name="connsiteX40" fmla="*/ 1600200 w 2246034"/>
                <a:gd name="connsiteY40" fmla="*/ 9343 h 2215333"/>
                <a:gd name="connsiteX41" fmla="*/ 1215097 w 2246034"/>
                <a:gd name="connsiteY41" fmla="*/ 2309 h 2215333"/>
                <a:gd name="connsiteX42" fmla="*/ 1028700 w 2246034"/>
                <a:gd name="connsiteY42" fmla="*/ 43633 h 2215333"/>
                <a:gd name="connsiteX43" fmla="*/ 777240 w 2246034"/>
                <a:gd name="connsiteY43" fmla="*/ 169363 h 2215333"/>
                <a:gd name="connsiteX44" fmla="*/ 565346 w 2246034"/>
                <a:gd name="connsiteY44" fmla="*/ 372466 h 2215333"/>
                <a:gd name="connsiteX45" fmla="*/ 434340 w 2246034"/>
                <a:gd name="connsiteY45" fmla="*/ 741742 h 2215333"/>
                <a:gd name="connsiteX46" fmla="*/ 546882 w 2246034"/>
                <a:gd name="connsiteY46" fmla="*/ 966825 h 2215333"/>
                <a:gd name="connsiteX0" fmla="*/ 0 w 2246034"/>
                <a:gd name="connsiteY0" fmla="*/ 2216135 h 2216135"/>
                <a:gd name="connsiteX1" fmla="*/ 800100 w 2246034"/>
                <a:gd name="connsiteY1" fmla="*/ 2204705 h 2216135"/>
                <a:gd name="connsiteX2" fmla="*/ 1005840 w 2246034"/>
                <a:gd name="connsiteY2" fmla="*/ 2181845 h 2216135"/>
                <a:gd name="connsiteX3" fmla="*/ 1108710 w 2246034"/>
                <a:gd name="connsiteY3" fmla="*/ 2158985 h 2216135"/>
                <a:gd name="connsiteX4" fmla="*/ 1143000 w 2246034"/>
                <a:gd name="connsiteY4" fmla="*/ 2147555 h 2216135"/>
                <a:gd name="connsiteX5" fmla="*/ 1200150 w 2246034"/>
                <a:gd name="connsiteY5" fmla="*/ 2136125 h 2216135"/>
                <a:gd name="connsiteX6" fmla="*/ 1234440 w 2246034"/>
                <a:gd name="connsiteY6" fmla="*/ 2113265 h 2216135"/>
                <a:gd name="connsiteX7" fmla="*/ 1314450 w 2246034"/>
                <a:gd name="connsiteY7" fmla="*/ 2090405 h 2216135"/>
                <a:gd name="connsiteX8" fmla="*/ 1440180 w 2246034"/>
                <a:gd name="connsiteY8" fmla="*/ 2021825 h 2216135"/>
                <a:gd name="connsiteX9" fmla="*/ 1474470 w 2246034"/>
                <a:gd name="connsiteY9" fmla="*/ 2010395 h 2216135"/>
                <a:gd name="connsiteX10" fmla="*/ 1543050 w 2246034"/>
                <a:gd name="connsiteY10" fmla="*/ 1964675 h 2216135"/>
                <a:gd name="connsiteX11" fmla="*/ 1577340 w 2246034"/>
                <a:gd name="connsiteY11" fmla="*/ 1941815 h 2216135"/>
                <a:gd name="connsiteX12" fmla="*/ 1634490 w 2246034"/>
                <a:gd name="connsiteY12" fmla="*/ 1896095 h 2216135"/>
                <a:gd name="connsiteX13" fmla="*/ 1703070 w 2246034"/>
                <a:gd name="connsiteY13" fmla="*/ 1827515 h 2216135"/>
                <a:gd name="connsiteX14" fmla="*/ 1737360 w 2246034"/>
                <a:gd name="connsiteY14" fmla="*/ 1804655 h 2216135"/>
                <a:gd name="connsiteX15" fmla="*/ 1794510 w 2246034"/>
                <a:gd name="connsiteY15" fmla="*/ 1736075 h 2216135"/>
                <a:gd name="connsiteX16" fmla="*/ 1851660 w 2246034"/>
                <a:gd name="connsiteY16" fmla="*/ 1678925 h 2216135"/>
                <a:gd name="connsiteX17" fmla="*/ 1863090 w 2246034"/>
                <a:gd name="connsiteY17" fmla="*/ 1644635 h 2216135"/>
                <a:gd name="connsiteX18" fmla="*/ 1897380 w 2246034"/>
                <a:gd name="connsiteY18" fmla="*/ 1621775 h 2216135"/>
                <a:gd name="connsiteX19" fmla="*/ 1931670 w 2246034"/>
                <a:gd name="connsiteY19" fmla="*/ 1587485 h 2216135"/>
                <a:gd name="connsiteX20" fmla="*/ 1977390 w 2246034"/>
                <a:gd name="connsiteY20" fmla="*/ 1518905 h 2216135"/>
                <a:gd name="connsiteX21" fmla="*/ 2023110 w 2246034"/>
                <a:gd name="connsiteY21" fmla="*/ 1473185 h 2216135"/>
                <a:gd name="connsiteX22" fmla="*/ 2091690 w 2246034"/>
                <a:gd name="connsiteY22" fmla="*/ 1358885 h 2216135"/>
                <a:gd name="connsiteX23" fmla="*/ 2137410 w 2246034"/>
                <a:gd name="connsiteY23" fmla="*/ 1290305 h 2216135"/>
                <a:gd name="connsiteX24" fmla="*/ 2160270 w 2246034"/>
                <a:gd name="connsiteY24" fmla="*/ 1221725 h 2216135"/>
                <a:gd name="connsiteX25" fmla="*/ 2183130 w 2246034"/>
                <a:gd name="connsiteY25" fmla="*/ 1187435 h 2216135"/>
                <a:gd name="connsiteX26" fmla="*/ 2217420 w 2246034"/>
                <a:gd name="connsiteY26" fmla="*/ 1061705 h 2216135"/>
                <a:gd name="connsiteX27" fmla="*/ 2228850 w 2246034"/>
                <a:gd name="connsiteY27" fmla="*/ 1027415 h 2216135"/>
                <a:gd name="connsiteX28" fmla="*/ 2228850 w 2246034"/>
                <a:gd name="connsiteY28" fmla="*/ 513065 h 2216135"/>
                <a:gd name="connsiteX29" fmla="*/ 2160270 w 2246034"/>
                <a:gd name="connsiteY29" fmla="*/ 398765 h 2216135"/>
                <a:gd name="connsiteX30" fmla="*/ 2137410 w 2246034"/>
                <a:gd name="connsiteY30" fmla="*/ 364475 h 2216135"/>
                <a:gd name="connsiteX31" fmla="*/ 2114550 w 2246034"/>
                <a:gd name="connsiteY31" fmla="*/ 330185 h 2216135"/>
                <a:gd name="connsiteX32" fmla="*/ 2080260 w 2246034"/>
                <a:gd name="connsiteY32" fmla="*/ 307325 h 2216135"/>
                <a:gd name="connsiteX33" fmla="*/ 2023110 w 2246034"/>
                <a:gd name="connsiteY33" fmla="*/ 250175 h 2216135"/>
                <a:gd name="connsiteX34" fmla="*/ 1954530 w 2246034"/>
                <a:gd name="connsiteY34" fmla="*/ 193025 h 2216135"/>
                <a:gd name="connsiteX35" fmla="*/ 1920240 w 2246034"/>
                <a:gd name="connsiteY35" fmla="*/ 181595 h 2216135"/>
                <a:gd name="connsiteX36" fmla="*/ 1851660 w 2246034"/>
                <a:gd name="connsiteY36" fmla="*/ 135875 h 2216135"/>
                <a:gd name="connsiteX37" fmla="*/ 1783080 w 2246034"/>
                <a:gd name="connsiteY37" fmla="*/ 90155 h 2216135"/>
                <a:gd name="connsiteX38" fmla="*/ 1748790 w 2246034"/>
                <a:gd name="connsiteY38" fmla="*/ 67295 h 2216135"/>
                <a:gd name="connsiteX39" fmla="*/ 1600200 w 2246034"/>
                <a:gd name="connsiteY39" fmla="*/ 10145 h 2216135"/>
                <a:gd name="connsiteX40" fmla="*/ 1215097 w 2246034"/>
                <a:gd name="connsiteY40" fmla="*/ 3111 h 2216135"/>
                <a:gd name="connsiteX41" fmla="*/ 1028700 w 2246034"/>
                <a:gd name="connsiteY41" fmla="*/ 44435 h 2216135"/>
                <a:gd name="connsiteX42" fmla="*/ 777240 w 2246034"/>
                <a:gd name="connsiteY42" fmla="*/ 170165 h 2216135"/>
                <a:gd name="connsiteX43" fmla="*/ 565346 w 2246034"/>
                <a:gd name="connsiteY43" fmla="*/ 373268 h 2216135"/>
                <a:gd name="connsiteX44" fmla="*/ 434340 w 2246034"/>
                <a:gd name="connsiteY44" fmla="*/ 742544 h 2216135"/>
                <a:gd name="connsiteX45" fmla="*/ 546882 w 2246034"/>
                <a:gd name="connsiteY45" fmla="*/ 967627 h 2216135"/>
                <a:gd name="connsiteX0" fmla="*/ 0 w 2246034"/>
                <a:gd name="connsiteY0" fmla="*/ 2217222 h 2217222"/>
                <a:gd name="connsiteX1" fmla="*/ 800100 w 2246034"/>
                <a:gd name="connsiteY1" fmla="*/ 2205792 h 2217222"/>
                <a:gd name="connsiteX2" fmla="*/ 1005840 w 2246034"/>
                <a:gd name="connsiteY2" fmla="*/ 2182932 h 2217222"/>
                <a:gd name="connsiteX3" fmla="*/ 1108710 w 2246034"/>
                <a:gd name="connsiteY3" fmla="*/ 2160072 h 2217222"/>
                <a:gd name="connsiteX4" fmla="*/ 1143000 w 2246034"/>
                <a:gd name="connsiteY4" fmla="*/ 2148642 h 2217222"/>
                <a:gd name="connsiteX5" fmla="*/ 1200150 w 2246034"/>
                <a:gd name="connsiteY5" fmla="*/ 2137212 h 2217222"/>
                <a:gd name="connsiteX6" fmla="*/ 1234440 w 2246034"/>
                <a:gd name="connsiteY6" fmla="*/ 2114352 h 2217222"/>
                <a:gd name="connsiteX7" fmla="*/ 1314450 w 2246034"/>
                <a:gd name="connsiteY7" fmla="*/ 2091492 h 2217222"/>
                <a:gd name="connsiteX8" fmla="*/ 1440180 w 2246034"/>
                <a:gd name="connsiteY8" fmla="*/ 2022912 h 2217222"/>
                <a:gd name="connsiteX9" fmla="*/ 1474470 w 2246034"/>
                <a:gd name="connsiteY9" fmla="*/ 2011482 h 2217222"/>
                <a:gd name="connsiteX10" fmla="*/ 1543050 w 2246034"/>
                <a:gd name="connsiteY10" fmla="*/ 1965762 h 2217222"/>
                <a:gd name="connsiteX11" fmla="*/ 1577340 w 2246034"/>
                <a:gd name="connsiteY11" fmla="*/ 1942902 h 2217222"/>
                <a:gd name="connsiteX12" fmla="*/ 1634490 w 2246034"/>
                <a:gd name="connsiteY12" fmla="*/ 1897182 h 2217222"/>
                <a:gd name="connsiteX13" fmla="*/ 1703070 w 2246034"/>
                <a:gd name="connsiteY13" fmla="*/ 1828602 h 2217222"/>
                <a:gd name="connsiteX14" fmla="*/ 1737360 w 2246034"/>
                <a:gd name="connsiteY14" fmla="*/ 1805742 h 2217222"/>
                <a:gd name="connsiteX15" fmla="*/ 1794510 w 2246034"/>
                <a:gd name="connsiteY15" fmla="*/ 1737162 h 2217222"/>
                <a:gd name="connsiteX16" fmla="*/ 1851660 w 2246034"/>
                <a:gd name="connsiteY16" fmla="*/ 1680012 h 2217222"/>
                <a:gd name="connsiteX17" fmla="*/ 1863090 w 2246034"/>
                <a:gd name="connsiteY17" fmla="*/ 1645722 h 2217222"/>
                <a:gd name="connsiteX18" fmla="*/ 1897380 w 2246034"/>
                <a:gd name="connsiteY18" fmla="*/ 1622862 h 2217222"/>
                <a:gd name="connsiteX19" fmla="*/ 1931670 w 2246034"/>
                <a:gd name="connsiteY19" fmla="*/ 1588572 h 2217222"/>
                <a:gd name="connsiteX20" fmla="*/ 1977390 w 2246034"/>
                <a:gd name="connsiteY20" fmla="*/ 1519992 h 2217222"/>
                <a:gd name="connsiteX21" fmla="*/ 2023110 w 2246034"/>
                <a:gd name="connsiteY21" fmla="*/ 1474272 h 2217222"/>
                <a:gd name="connsiteX22" fmla="*/ 2091690 w 2246034"/>
                <a:gd name="connsiteY22" fmla="*/ 1359972 h 2217222"/>
                <a:gd name="connsiteX23" fmla="*/ 2137410 w 2246034"/>
                <a:gd name="connsiteY23" fmla="*/ 1291392 h 2217222"/>
                <a:gd name="connsiteX24" fmla="*/ 2160270 w 2246034"/>
                <a:gd name="connsiteY24" fmla="*/ 1222812 h 2217222"/>
                <a:gd name="connsiteX25" fmla="*/ 2183130 w 2246034"/>
                <a:gd name="connsiteY25" fmla="*/ 1188522 h 2217222"/>
                <a:gd name="connsiteX26" fmla="*/ 2217420 w 2246034"/>
                <a:gd name="connsiteY26" fmla="*/ 1062792 h 2217222"/>
                <a:gd name="connsiteX27" fmla="*/ 2228850 w 2246034"/>
                <a:gd name="connsiteY27" fmla="*/ 1028502 h 2217222"/>
                <a:gd name="connsiteX28" fmla="*/ 2228850 w 2246034"/>
                <a:gd name="connsiteY28" fmla="*/ 514152 h 2217222"/>
                <a:gd name="connsiteX29" fmla="*/ 2160270 w 2246034"/>
                <a:gd name="connsiteY29" fmla="*/ 399852 h 2217222"/>
                <a:gd name="connsiteX30" fmla="*/ 2137410 w 2246034"/>
                <a:gd name="connsiteY30" fmla="*/ 365562 h 2217222"/>
                <a:gd name="connsiteX31" fmla="*/ 2114550 w 2246034"/>
                <a:gd name="connsiteY31" fmla="*/ 331272 h 2217222"/>
                <a:gd name="connsiteX32" fmla="*/ 2080260 w 2246034"/>
                <a:gd name="connsiteY32" fmla="*/ 308412 h 2217222"/>
                <a:gd name="connsiteX33" fmla="*/ 2023110 w 2246034"/>
                <a:gd name="connsiteY33" fmla="*/ 251262 h 2217222"/>
                <a:gd name="connsiteX34" fmla="*/ 1954530 w 2246034"/>
                <a:gd name="connsiteY34" fmla="*/ 194112 h 2217222"/>
                <a:gd name="connsiteX35" fmla="*/ 1920240 w 2246034"/>
                <a:gd name="connsiteY35" fmla="*/ 182682 h 2217222"/>
                <a:gd name="connsiteX36" fmla="*/ 1851660 w 2246034"/>
                <a:gd name="connsiteY36" fmla="*/ 136962 h 2217222"/>
                <a:gd name="connsiteX37" fmla="*/ 1783080 w 2246034"/>
                <a:gd name="connsiteY37" fmla="*/ 91242 h 2217222"/>
                <a:gd name="connsiteX38" fmla="*/ 1600200 w 2246034"/>
                <a:gd name="connsiteY38" fmla="*/ 11232 h 2217222"/>
                <a:gd name="connsiteX39" fmla="*/ 1215097 w 2246034"/>
                <a:gd name="connsiteY39" fmla="*/ 4198 h 2217222"/>
                <a:gd name="connsiteX40" fmla="*/ 1028700 w 2246034"/>
                <a:gd name="connsiteY40" fmla="*/ 45522 h 2217222"/>
                <a:gd name="connsiteX41" fmla="*/ 777240 w 2246034"/>
                <a:gd name="connsiteY41" fmla="*/ 171252 h 2217222"/>
                <a:gd name="connsiteX42" fmla="*/ 565346 w 2246034"/>
                <a:gd name="connsiteY42" fmla="*/ 374355 h 2217222"/>
                <a:gd name="connsiteX43" fmla="*/ 434340 w 2246034"/>
                <a:gd name="connsiteY43" fmla="*/ 743631 h 2217222"/>
                <a:gd name="connsiteX44" fmla="*/ 546882 w 2246034"/>
                <a:gd name="connsiteY44" fmla="*/ 968714 h 2217222"/>
                <a:gd name="connsiteX0" fmla="*/ 0 w 2246034"/>
                <a:gd name="connsiteY0" fmla="*/ 2219965 h 2219965"/>
                <a:gd name="connsiteX1" fmla="*/ 800100 w 2246034"/>
                <a:gd name="connsiteY1" fmla="*/ 2208535 h 2219965"/>
                <a:gd name="connsiteX2" fmla="*/ 1005840 w 2246034"/>
                <a:gd name="connsiteY2" fmla="*/ 2185675 h 2219965"/>
                <a:gd name="connsiteX3" fmla="*/ 1108710 w 2246034"/>
                <a:gd name="connsiteY3" fmla="*/ 2162815 h 2219965"/>
                <a:gd name="connsiteX4" fmla="*/ 1143000 w 2246034"/>
                <a:gd name="connsiteY4" fmla="*/ 2151385 h 2219965"/>
                <a:gd name="connsiteX5" fmla="*/ 1200150 w 2246034"/>
                <a:gd name="connsiteY5" fmla="*/ 2139955 h 2219965"/>
                <a:gd name="connsiteX6" fmla="*/ 1234440 w 2246034"/>
                <a:gd name="connsiteY6" fmla="*/ 2117095 h 2219965"/>
                <a:gd name="connsiteX7" fmla="*/ 1314450 w 2246034"/>
                <a:gd name="connsiteY7" fmla="*/ 2094235 h 2219965"/>
                <a:gd name="connsiteX8" fmla="*/ 1440180 w 2246034"/>
                <a:gd name="connsiteY8" fmla="*/ 2025655 h 2219965"/>
                <a:gd name="connsiteX9" fmla="*/ 1474470 w 2246034"/>
                <a:gd name="connsiteY9" fmla="*/ 2014225 h 2219965"/>
                <a:gd name="connsiteX10" fmla="*/ 1543050 w 2246034"/>
                <a:gd name="connsiteY10" fmla="*/ 1968505 h 2219965"/>
                <a:gd name="connsiteX11" fmla="*/ 1577340 w 2246034"/>
                <a:gd name="connsiteY11" fmla="*/ 1945645 h 2219965"/>
                <a:gd name="connsiteX12" fmla="*/ 1634490 w 2246034"/>
                <a:gd name="connsiteY12" fmla="*/ 1899925 h 2219965"/>
                <a:gd name="connsiteX13" fmla="*/ 1703070 w 2246034"/>
                <a:gd name="connsiteY13" fmla="*/ 1831345 h 2219965"/>
                <a:gd name="connsiteX14" fmla="*/ 1737360 w 2246034"/>
                <a:gd name="connsiteY14" fmla="*/ 1808485 h 2219965"/>
                <a:gd name="connsiteX15" fmla="*/ 1794510 w 2246034"/>
                <a:gd name="connsiteY15" fmla="*/ 1739905 h 2219965"/>
                <a:gd name="connsiteX16" fmla="*/ 1851660 w 2246034"/>
                <a:gd name="connsiteY16" fmla="*/ 1682755 h 2219965"/>
                <a:gd name="connsiteX17" fmla="*/ 1863090 w 2246034"/>
                <a:gd name="connsiteY17" fmla="*/ 1648465 h 2219965"/>
                <a:gd name="connsiteX18" fmla="*/ 1897380 w 2246034"/>
                <a:gd name="connsiteY18" fmla="*/ 1625605 h 2219965"/>
                <a:gd name="connsiteX19" fmla="*/ 1931670 w 2246034"/>
                <a:gd name="connsiteY19" fmla="*/ 1591315 h 2219965"/>
                <a:gd name="connsiteX20" fmla="*/ 1977390 w 2246034"/>
                <a:gd name="connsiteY20" fmla="*/ 1522735 h 2219965"/>
                <a:gd name="connsiteX21" fmla="*/ 2023110 w 2246034"/>
                <a:gd name="connsiteY21" fmla="*/ 1477015 h 2219965"/>
                <a:gd name="connsiteX22" fmla="*/ 2091690 w 2246034"/>
                <a:gd name="connsiteY22" fmla="*/ 1362715 h 2219965"/>
                <a:gd name="connsiteX23" fmla="*/ 2137410 w 2246034"/>
                <a:gd name="connsiteY23" fmla="*/ 1294135 h 2219965"/>
                <a:gd name="connsiteX24" fmla="*/ 2160270 w 2246034"/>
                <a:gd name="connsiteY24" fmla="*/ 1225555 h 2219965"/>
                <a:gd name="connsiteX25" fmla="*/ 2183130 w 2246034"/>
                <a:gd name="connsiteY25" fmla="*/ 1191265 h 2219965"/>
                <a:gd name="connsiteX26" fmla="*/ 2217420 w 2246034"/>
                <a:gd name="connsiteY26" fmla="*/ 1065535 h 2219965"/>
                <a:gd name="connsiteX27" fmla="*/ 2228850 w 2246034"/>
                <a:gd name="connsiteY27" fmla="*/ 1031245 h 2219965"/>
                <a:gd name="connsiteX28" fmla="*/ 2228850 w 2246034"/>
                <a:gd name="connsiteY28" fmla="*/ 516895 h 2219965"/>
                <a:gd name="connsiteX29" fmla="*/ 2160270 w 2246034"/>
                <a:gd name="connsiteY29" fmla="*/ 402595 h 2219965"/>
                <a:gd name="connsiteX30" fmla="*/ 2137410 w 2246034"/>
                <a:gd name="connsiteY30" fmla="*/ 368305 h 2219965"/>
                <a:gd name="connsiteX31" fmla="*/ 2114550 w 2246034"/>
                <a:gd name="connsiteY31" fmla="*/ 334015 h 2219965"/>
                <a:gd name="connsiteX32" fmla="*/ 2080260 w 2246034"/>
                <a:gd name="connsiteY32" fmla="*/ 311155 h 2219965"/>
                <a:gd name="connsiteX33" fmla="*/ 2023110 w 2246034"/>
                <a:gd name="connsiteY33" fmla="*/ 254005 h 2219965"/>
                <a:gd name="connsiteX34" fmla="*/ 1954530 w 2246034"/>
                <a:gd name="connsiteY34" fmla="*/ 196855 h 2219965"/>
                <a:gd name="connsiteX35" fmla="*/ 1920240 w 2246034"/>
                <a:gd name="connsiteY35" fmla="*/ 185425 h 2219965"/>
                <a:gd name="connsiteX36" fmla="*/ 1851660 w 2246034"/>
                <a:gd name="connsiteY36" fmla="*/ 139705 h 2219965"/>
                <a:gd name="connsiteX37" fmla="*/ 1600200 w 2246034"/>
                <a:gd name="connsiteY37" fmla="*/ 13975 h 2219965"/>
                <a:gd name="connsiteX38" fmla="*/ 1215097 w 2246034"/>
                <a:gd name="connsiteY38" fmla="*/ 6941 h 2219965"/>
                <a:gd name="connsiteX39" fmla="*/ 1028700 w 2246034"/>
                <a:gd name="connsiteY39" fmla="*/ 48265 h 2219965"/>
                <a:gd name="connsiteX40" fmla="*/ 777240 w 2246034"/>
                <a:gd name="connsiteY40" fmla="*/ 173995 h 2219965"/>
                <a:gd name="connsiteX41" fmla="*/ 565346 w 2246034"/>
                <a:gd name="connsiteY41" fmla="*/ 377098 h 2219965"/>
                <a:gd name="connsiteX42" fmla="*/ 434340 w 2246034"/>
                <a:gd name="connsiteY42" fmla="*/ 746374 h 2219965"/>
                <a:gd name="connsiteX43" fmla="*/ 546882 w 2246034"/>
                <a:gd name="connsiteY43" fmla="*/ 971457 h 2219965"/>
                <a:gd name="connsiteX0" fmla="*/ 0 w 2246034"/>
                <a:gd name="connsiteY0" fmla="*/ 2219965 h 2219965"/>
                <a:gd name="connsiteX1" fmla="*/ 800100 w 2246034"/>
                <a:gd name="connsiteY1" fmla="*/ 2208535 h 2219965"/>
                <a:gd name="connsiteX2" fmla="*/ 1005840 w 2246034"/>
                <a:gd name="connsiteY2" fmla="*/ 2185675 h 2219965"/>
                <a:gd name="connsiteX3" fmla="*/ 1108710 w 2246034"/>
                <a:gd name="connsiteY3" fmla="*/ 2162815 h 2219965"/>
                <a:gd name="connsiteX4" fmla="*/ 1143000 w 2246034"/>
                <a:gd name="connsiteY4" fmla="*/ 2151385 h 2219965"/>
                <a:gd name="connsiteX5" fmla="*/ 1200150 w 2246034"/>
                <a:gd name="connsiteY5" fmla="*/ 2139955 h 2219965"/>
                <a:gd name="connsiteX6" fmla="*/ 1234440 w 2246034"/>
                <a:gd name="connsiteY6" fmla="*/ 2117095 h 2219965"/>
                <a:gd name="connsiteX7" fmla="*/ 1314450 w 2246034"/>
                <a:gd name="connsiteY7" fmla="*/ 2094235 h 2219965"/>
                <a:gd name="connsiteX8" fmla="*/ 1440180 w 2246034"/>
                <a:gd name="connsiteY8" fmla="*/ 2025655 h 2219965"/>
                <a:gd name="connsiteX9" fmla="*/ 1474470 w 2246034"/>
                <a:gd name="connsiteY9" fmla="*/ 2014225 h 2219965"/>
                <a:gd name="connsiteX10" fmla="*/ 1543050 w 2246034"/>
                <a:gd name="connsiteY10" fmla="*/ 1968505 h 2219965"/>
                <a:gd name="connsiteX11" fmla="*/ 1577340 w 2246034"/>
                <a:gd name="connsiteY11" fmla="*/ 1945645 h 2219965"/>
                <a:gd name="connsiteX12" fmla="*/ 1634490 w 2246034"/>
                <a:gd name="connsiteY12" fmla="*/ 1899925 h 2219965"/>
                <a:gd name="connsiteX13" fmla="*/ 1703070 w 2246034"/>
                <a:gd name="connsiteY13" fmla="*/ 1831345 h 2219965"/>
                <a:gd name="connsiteX14" fmla="*/ 1737360 w 2246034"/>
                <a:gd name="connsiteY14" fmla="*/ 1808485 h 2219965"/>
                <a:gd name="connsiteX15" fmla="*/ 1794510 w 2246034"/>
                <a:gd name="connsiteY15" fmla="*/ 1739905 h 2219965"/>
                <a:gd name="connsiteX16" fmla="*/ 1851660 w 2246034"/>
                <a:gd name="connsiteY16" fmla="*/ 1682755 h 2219965"/>
                <a:gd name="connsiteX17" fmla="*/ 1863090 w 2246034"/>
                <a:gd name="connsiteY17" fmla="*/ 1648465 h 2219965"/>
                <a:gd name="connsiteX18" fmla="*/ 1897380 w 2246034"/>
                <a:gd name="connsiteY18" fmla="*/ 1625605 h 2219965"/>
                <a:gd name="connsiteX19" fmla="*/ 1931670 w 2246034"/>
                <a:gd name="connsiteY19" fmla="*/ 1591315 h 2219965"/>
                <a:gd name="connsiteX20" fmla="*/ 1977390 w 2246034"/>
                <a:gd name="connsiteY20" fmla="*/ 1522735 h 2219965"/>
                <a:gd name="connsiteX21" fmla="*/ 2023110 w 2246034"/>
                <a:gd name="connsiteY21" fmla="*/ 1477015 h 2219965"/>
                <a:gd name="connsiteX22" fmla="*/ 2091690 w 2246034"/>
                <a:gd name="connsiteY22" fmla="*/ 1362715 h 2219965"/>
                <a:gd name="connsiteX23" fmla="*/ 2137410 w 2246034"/>
                <a:gd name="connsiteY23" fmla="*/ 1294135 h 2219965"/>
                <a:gd name="connsiteX24" fmla="*/ 2160270 w 2246034"/>
                <a:gd name="connsiteY24" fmla="*/ 1225555 h 2219965"/>
                <a:gd name="connsiteX25" fmla="*/ 2183130 w 2246034"/>
                <a:gd name="connsiteY25" fmla="*/ 1191265 h 2219965"/>
                <a:gd name="connsiteX26" fmla="*/ 2217420 w 2246034"/>
                <a:gd name="connsiteY26" fmla="*/ 1065535 h 2219965"/>
                <a:gd name="connsiteX27" fmla="*/ 2228850 w 2246034"/>
                <a:gd name="connsiteY27" fmla="*/ 1031245 h 2219965"/>
                <a:gd name="connsiteX28" fmla="*/ 2228850 w 2246034"/>
                <a:gd name="connsiteY28" fmla="*/ 516895 h 2219965"/>
                <a:gd name="connsiteX29" fmla="*/ 2160270 w 2246034"/>
                <a:gd name="connsiteY29" fmla="*/ 402595 h 2219965"/>
                <a:gd name="connsiteX30" fmla="*/ 2137410 w 2246034"/>
                <a:gd name="connsiteY30" fmla="*/ 368305 h 2219965"/>
                <a:gd name="connsiteX31" fmla="*/ 2114550 w 2246034"/>
                <a:gd name="connsiteY31" fmla="*/ 334015 h 2219965"/>
                <a:gd name="connsiteX32" fmla="*/ 2080260 w 2246034"/>
                <a:gd name="connsiteY32" fmla="*/ 311155 h 2219965"/>
                <a:gd name="connsiteX33" fmla="*/ 2023110 w 2246034"/>
                <a:gd name="connsiteY33" fmla="*/ 254005 h 2219965"/>
                <a:gd name="connsiteX34" fmla="*/ 1954530 w 2246034"/>
                <a:gd name="connsiteY34" fmla="*/ 196855 h 2219965"/>
                <a:gd name="connsiteX35" fmla="*/ 1851660 w 2246034"/>
                <a:gd name="connsiteY35" fmla="*/ 139705 h 2219965"/>
                <a:gd name="connsiteX36" fmla="*/ 1600200 w 2246034"/>
                <a:gd name="connsiteY36" fmla="*/ 13975 h 2219965"/>
                <a:gd name="connsiteX37" fmla="*/ 1215097 w 2246034"/>
                <a:gd name="connsiteY37" fmla="*/ 6941 h 2219965"/>
                <a:gd name="connsiteX38" fmla="*/ 1028700 w 2246034"/>
                <a:gd name="connsiteY38" fmla="*/ 48265 h 2219965"/>
                <a:gd name="connsiteX39" fmla="*/ 777240 w 2246034"/>
                <a:gd name="connsiteY39" fmla="*/ 173995 h 2219965"/>
                <a:gd name="connsiteX40" fmla="*/ 565346 w 2246034"/>
                <a:gd name="connsiteY40" fmla="*/ 377098 h 2219965"/>
                <a:gd name="connsiteX41" fmla="*/ 434340 w 2246034"/>
                <a:gd name="connsiteY41" fmla="*/ 746374 h 2219965"/>
                <a:gd name="connsiteX42" fmla="*/ 546882 w 2246034"/>
                <a:gd name="connsiteY42" fmla="*/ 971457 h 2219965"/>
                <a:gd name="connsiteX0" fmla="*/ 0 w 2246034"/>
                <a:gd name="connsiteY0" fmla="*/ 2219965 h 2219965"/>
                <a:gd name="connsiteX1" fmla="*/ 800100 w 2246034"/>
                <a:gd name="connsiteY1" fmla="*/ 2208535 h 2219965"/>
                <a:gd name="connsiteX2" fmla="*/ 1005840 w 2246034"/>
                <a:gd name="connsiteY2" fmla="*/ 2185675 h 2219965"/>
                <a:gd name="connsiteX3" fmla="*/ 1108710 w 2246034"/>
                <a:gd name="connsiteY3" fmla="*/ 2162815 h 2219965"/>
                <a:gd name="connsiteX4" fmla="*/ 1143000 w 2246034"/>
                <a:gd name="connsiteY4" fmla="*/ 2151385 h 2219965"/>
                <a:gd name="connsiteX5" fmla="*/ 1200150 w 2246034"/>
                <a:gd name="connsiteY5" fmla="*/ 2139955 h 2219965"/>
                <a:gd name="connsiteX6" fmla="*/ 1234440 w 2246034"/>
                <a:gd name="connsiteY6" fmla="*/ 2117095 h 2219965"/>
                <a:gd name="connsiteX7" fmla="*/ 1314450 w 2246034"/>
                <a:gd name="connsiteY7" fmla="*/ 2094235 h 2219965"/>
                <a:gd name="connsiteX8" fmla="*/ 1440180 w 2246034"/>
                <a:gd name="connsiteY8" fmla="*/ 2025655 h 2219965"/>
                <a:gd name="connsiteX9" fmla="*/ 1474470 w 2246034"/>
                <a:gd name="connsiteY9" fmla="*/ 2014225 h 2219965"/>
                <a:gd name="connsiteX10" fmla="*/ 1543050 w 2246034"/>
                <a:gd name="connsiteY10" fmla="*/ 1968505 h 2219965"/>
                <a:gd name="connsiteX11" fmla="*/ 1577340 w 2246034"/>
                <a:gd name="connsiteY11" fmla="*/ 1945645 h 2219965"/>
                <a:gd name="connsiteX12" fmla="*/ 1634490 w 2246034"/>
                <a:gd name="connsiteY12" fmla="*/ 1899925 h 2219965"/>
                <a:gd name="connsiteX13" fmla="*/ 1703070 w 2246034"/>
                <a:gd name="connsiteY13" fmla="*/ 1831345 h 2219965"/>
                <a:gd name="connsiteX14" fmla="*/ 1737360 w 2246034"/>
                <a:gd name="connsiteY14" fmla="*/ 1808485 h 2219965"/>
                <a:gd name="connsiteX15" fmla="*/ 1794510 w 2246034"/>
                <a:gd name="connsiteY15" fmla="*/ 1739905 h 2219965"/>
                <a:gd name="connsiteX16" fmla="*/ 1851660 w 2246034"/>
                <a:gd name="connsiteY16" fmla="*/ 1682755 h 2219965"/>
                <a:gd name="connsiteX17" fmla="*/ 1863090 w 2246034"/>
                <a:gd name="connsiteY17" fmla="*/ 1648465 h 2219965"/>
                <a:gd name="connsiteX18" fmla="*/ 1897380 w 2246034"/>
                <a:gd name="connsiteY18" fmla="*/ 1625605 h 2219965"/>
                <a:gd name="connsiteX19" fmla="*/ 1931670 w 2246034"/>
                <a:gd name="connsiteY19" fmla="*/ 1591315 h 2219965"/>
                <a:gd name="connsiteX20" fmla="*/ 1977390 w 2246034"/>
                <a:gd name="connsiteY20" fmla="*/ 1522735 h 2219965"/>
                <a:gd name="connsiteX21" fmla="*/ 2023110 w 2246034"/>
                <a:gd name="connsiteY21" fmla="*/ 1477015 h 2219965"/>
                <a:gd name="connsiteX22" fmla="*/ 2091690 w 2246034"/>
                <a:gd name="connsiteY22" fmla="*/ 1362715 h 2219965"/>
                <a:gd name="connsiteX23" fmla="*/ 2137410 w 2246034"/>
                <a:gd name="connsiteY23" fmla="*/ 1294135 h 2219965"/>
                <a:gd name="connsiteX24" fmla="*/ 2160270 w 2246034"/>
                <a:gd name="connsiteY24" fmla="*/ 1225555 h 2219965"/>
                <a:gd name="connsiteX25" fmla="*/ 2183130 w 2246034"/>
                <a:gd name="connsiteY25" fmla="*/ 1191265 h 2219965"/>
                <a:gd name="connsiteX26" fmla="*/ 2217420 w 2246034"/>
                <a:gd name="connsiteY26" fmla="*/ 1065535 h 2219965"/>
                <a:gd name="connsiteX27" fmla="*/ 2228850 w 2246034"/>
                <a:gd name="connsiteY27" fmla="*/ 1031245 h 2219965"/>
                <a:gd name="connsiteX28" fmla="*/ 2228850 w 2246034"/>
                <a:gd name="connsiteY28" fmla="*/ 516895 h 2219965"/>
                <a:gd name="connsiteX29" fmla="*/ 2160270 w 2246034"/>
                <a:gd name="connsiteY29" fmla="*/ 402595 h 2219965"/>
                <a:gd name="connsiteX30" fmla="*/ 2137410 w 2246034"/>
                <a:gd name="connsiteY30" fmla="*/ 368305 h 2219965"/>
                <a:gd name="connsiteX31" fmla="*/ 2114550 w 2246034"/>
                <a:gd name="connsiteY31" fmla="*/ 334015 h 2219965"/>
                <a:gd name="connsiteX32" fmla="*/ 2080260 w 2246034"/>
                <a:gd name="connsiteY32" fmla="*/ 311155 h 2219965"/>
                <a:gd name="connsiteX33" fmla="*/ 2023110 w 2246034"/>
                <a:gd name="connsiteY33" fmla="*/ 254005 h 2219965"/>
                <a:gd name="connsiteX34" fmla="*/ 1851660 w 2246034"/>
                <a:gd name="connsiteY34" fmla="*/ 139705 h 2219965"/>
                <a:gd name="connsiteX35" fmla="*/ 1600200 w 2246034"/>
                <a:gd name="connsiteY35" fmla="*/ 13975 h 2219965"/>
                <a:gd name="connsiteX36" fmla="*/ 1215097 w 2246034"/>
                <a:gd name="connsiteY36" fmla="*/ 6941 h 2219965"/>
                <a:gd name="connsiteX37" fmla="*/ 1028700 w 2246034"/>
                <a:gd name="connsiteY37" fmla="*/ 48265 h 2219965"/>
                <a:gd name="connsiteX38" fmla="*/ 777240 w 2246034"/>
                <a:gd name="connsiteY38" fmla="*/ 173995 h 2219965"/>
                <a:gd name="connsiteX39" fmla="*/ 565346 w 2246034"/>
                <a:gd name="connsiteY39" fmla="*/ 377098 h 2219965"/>
                <a:gd name="connsiteX40" fmla="*/ 434340 w 2246034"/>
                <a:gd name="connsiteY40" fmla="*/ 746374 h 2219965"/>
                <a:gd name="connsiteX41" fmla="*/ 546882 w 2246034"/>
                <a:gd name="connsiteY41" fmla="*/ 971457 h 2219965"/>
                <a:gd name="connsiteX0" fmla="*/ 0 w 2246034"/>
                <a:gd name="connsiteY0" fmla="*/ 2219965 h 2219965"/>
                <a:gd name="connsiteX1" fmla="*/ 800100 w 2246034"/>
                <a:gd name="connsiteY1" fmla="*/ 2208535 h 2219965"/>
                <a:gd name="connsiteX2" fmla="*/ 1005840 w 2246034"/>
                <a:gd name="connsiteY2" fmla="*/ 2185675 h 2219965"/>
                <a:gd name="connsiteX3" fmla="*/ 1108710 w 2246034"/>
                <a:gd name="connsiteY3" fmla="*/ 2162815 h 2219965"/>
                <a:gd name="connsiteX4" fmla="*/ 1143000 w 2246034"/>
                <a:gd name="connsiteY4" fmla="*/ 2151385 h 2219965"/>
                <a:gd name="connsiteX5" fmla="*/ 1200150 w 2246034"/>
                <a:gd name="connsiteY5" fmla="*/ 2139955 h 2219965"/>
                <a:gd name="connsiteX6" fmla="*/ 1234440 w 2246034"/>
                <a:gd name="connsiteY6" fmla="*/ 2117095 h 2219965"/>
                <a:gd name="connsiteX7" fmla="*/ 1314450 w 2246034"/>
                <a:gd name="connsiteY7" fmla="*/ 2094235 h 2219965"/>
                <a:gd name="connsiteX8" fmla="*/ 1440180 w 2246034"/>
                <a:gd name="connsiteY8" fmla="*/ 2025655 h 2219965"/>
                <a:gd name="connsiteX9" fmla="*/ 1474470 w 2246034"/>
                <a:gd name="connsiteY9" fmla="*/ 2014225 h 2219965"/>
                <a:gd name="connsiteX10" fmla="*/ 1543050 w 2246034"/>
                <a:gd name="connsiteY10" fmla="*/ 1968505 h 2219965"/>
                <a:gd name="connsiteX11" fmla="*/ 1577340 w 2246034"/>
                <a:gd name="connsiteY11" fmla="*/ 1945645 h 2219965"/>
                <a:gd name="connsiteX12" fmla="*/ 1634490 w 2246034"/>
                <a:gd name="connsiteY12" fmla="*/ 1899925 h 2219965"/>
                <a:gd name="connsiteX13" fmla="*/ 1703070 w 2246034"/>
                <a:gd name="connsiteY13" fmla="*/ 1831345 h 2219965"/>
                <a:gd name="connsiteX14" fmla="*/ 1737360 w 2246034"/>
                <a:gd name="connsiteY14" fmla="*/ 1808485 h 2219965"/>
                <a:gd name="connsiteX15" fmla="*/ 1794510 w 2246034"/>
                <a:gd name="connsiteY15" fmla="*/ 1739905 h 2219965"/>
                <a:gd name="connsiteX16" fmla="*/ 1851660 w 2246034"/>
                <a:gd name="connsiteY16" fmla="*/ 1682755 h 2219965"/>
                <a:gd name="connsiteX17" fmla="*/ 1863090 w 2246034"/>
                <a:gd name="connsiteY17" fmla="*/ 1648465 h 2219965"/>
                <a:gd name="connsiteX18" fmla="*/ 1897380 w 2246034"/>
                <a:gd name="connsiteY18" fmla="*/ 1625605 h 2219965"/>
                <a:gd name="connsiteX19" fmla="*/ 1931670 w 2246034"/>
                <a:gd name="connsiteY19" fmla="*/ 1591315 h 2219965"/>
                <a:gd name="connsiteX20" fmla="*/ 1977390 w 2246034"/>
                <a:gd name="connsiteY20" fmla="*/ 1522735 h 2219965"/>
                <a:gd name="connsiteX21" fmla="*/ 2023110 w 2246034"/>
                <a:gd name="connsiteY21" fmla="*/ 1477015 h 2219965"/>
                <a:gd name="connsiteX22" fmla="*/ 2091690 w 2246034"/>
                <a:gd name="connsiteY22" fmla="*/ 1362715 h 2219965"/>
                <a:gd name="connsiteX23" fmla="*/ 2137410 w 2246034"/>
                <a:gd name="connsiteY23" fmla="*/ 1294135 h 2219965"/>
                <a:gd name="connsiteX24" fmla="*/ 2160270 w 2246034"/>
                <a:gd name="connsiteY24" fmla="*/ 1225555 h 2219965"/>
                <a:gd name="connsiteX25" fmla="*/ 2183130 w 2246034"/>
                <a:gd name="connsiteY25" fmla="*/ 1191265 h 2219965"/>
                <a:gd name="connsiteX26" fmla="*/ 2217420 w 2246034"/>
                <a:gd name="connsiteY26" fmla="*/ 1065535 h 2219965"/>
                <a:gd name="connsiteX27" fmla="*/ 2228850 w 2246034"/>
                <a:gd name="connsiteY27" fmla="*/ 1031245 h 2219965"/>
                <a:gd name="connsiteX28" fmla="*/ 2228850 w 2246034"/>
                <a:gd name="connsiteY28" fmla="*/ 516895 h 2219965"/>
                <a:gd name="connsiteX29" fmla="*/ 2160270 w 2246034"/>
                <a:gd name="connsiteY29" fmla="*/ 402595 h 2219965"/>
                <a:gd name="connsiteX30" fmla="*/ 2137410 w 2246034"/>
                <a:gd name="connsiteY30" fmla="*/ 368305 h 2219965"/>
                <a:gd name="connsiteX31" fmla="*/ 2114550 w 2246034"/>
                <a:gd name="connsiteY31" fmla="*/ 334015 h 2219965"/>
                <a:gd name="connsiteX32" fmla="*/ 2080260 w 2246034"/>
                <a:gd name="connsiteY32" fmla="*/ 311155 h 2219965"/>
                <a:gd name="connsiteX33" fmla="*/ 1851660 w 2246034"/>
                <a:gd name="connsiteY33" fmla="*/ 139705 h 2219965"/>
                <a:gd name="connsiteX34" fmla="*/ 1600200 w 2246034"/>
                <a:gd name="connsiteY34" fmla="*/ 13975 h 2219965"/>
                <a:gd name="connsiteX35" fmla="*/ 1215097 w 2246034"/>
                <a:gd name="connsiteY35" fmla="*/ 6941 h 2219965"/>
                <a:gd name="connsiteX36" fmla="*/ 1028700 w 2246034"/>
                <a:gd name="connsiteY36" fmla="*/ 48265 h 2219965"/>
                <a:gd name="connsiteX37" fmla="*/ 777240 w 2246034"/>
                <a:gd name="connsiteY37" fmla="*/ 173995 h 2219965"/>
                <a:gd name="connsiteX38" fmla="*/ 565346 w 2246034"/>
                <a:gd name="connsiteY38" fmla="*/ 377098 h 2219965"/>
                <a:gd name="connsiteX39" fmla="*/ 434340 w 2246034"/>
                <a:gd name="connsiteY39" fmla="*/ 746374 h 2219965"/>
                <a:gd name="connsiteX40" fmla="*/ 546882 w 2246034"/>
                <a:gd name="connsiteY40" fmla="*/ 971457 h 2219965"/>
                <a:gd name="connsiteX0" fmla="*/ 0 w 2246034"/>
                <a:gd name="connsiteY0" fmla="*/ 2219965 h 2219965"/>
                <a:gd name="connsiteX1" fmla="*/ 800100 w 2246034"/>
                <a:gd name="connsiteY1" fmla="*/ 2208535 h 2219965"/>
                <a:gd name="connsiteX2" fmla="*/ 1005840 w 2246034"/>
                <a:gd name="connsiteY2" fmla="*/ 2185675 h 2219965"/>
                <a:gd name="connsiteX3" fmla="*/ 1108710 w 2246034"/>
                <a:gd name="connsiteY3" fmla="*/ 2162815 h 2219965"/>
                <a:gd name="connsiteX4" fmla="*/ 1143000 w 2246034"/>
                <a:gd name="connsiteY4" fmla="*/ 2151385 h 2219965"/>
                <a:gd name="connsiteX5" fmla="*/ 1200150 w 2246034"/>
                <a:gd name="connsiteY5" fmla="*/ 2139955 h 2219965"/>
                <a:gd name="connsiteX6" fmla="*/ 1234440 w 2246034"/>
                <a:gd name="connsiteY6" fmla="*/ 2117095 h 2219965"/>
                <a:gd name="connsiteX7" fmla="*/ 1314450 w 2246034"/>
                <a:gd name="connsiteY7" fmla="*/ 2094235 h 2219965"/>
                <a:gd name="connsiteX8" fmla="*/ 1440180 w 2246034"/>
                <a:gd name="connsiteY8" fmla="*/ 2025655 h 2219965"/>
                <a:gd name="connsiteX9" fmla="*/ 1474470 w 2246034"/>
                <a:gd name="connsiteY9" fmla="*/ 2014225 h 2219965"/>
                <a:gd name="connsiteX10" fmla="*/ 1543050 w 2246034"/>
                <a:gd name="connsiteY10" fmla="*/ 1968505 h 2219965"/>
                <a:gd name="connsiteX11" fmla="*/ 1577340 w 2246034"/>
                <a:gd name="connsiteY11" fmla="*/ 1945645 h 2219965"/>
                <a:gd name="connsiteX12" fmla="*/ 1634490 w 2246034"/>
                <a:gd name="connsiteY12" fmla="*/ 1899925 h 2219965"/>
                <a:gd name="connsiteX13" fmla="*/ 1703070 w 2246034"/>
                <a:gd name="connsiteY13" fmla="*/ 1831345 h 2219965"/>
                <a:gd name="connsiteX14" fmla="*/ 1737360 w 2246034"/>
                <a:gd name="connsiteY14" fmla="*/ 1808485 h 2219965"/>
                <a:gd name="connsiteX15" fmla="*/ 1794510 w 2246034"/>
                <a:gd name="connsiteY15" fmla="*/ 1739905 h 2219965"/>
                <a:gd name="connsiteX16" fmla="*/ 1851660 w 2246034"/>
                <a:gd name="connsiteY16" fmla="*/ 1682755 h 2219965"/>
                <a:gd name="connsiteX17" fmla="*/ 1863090 w 2246034"/>
                <a:gd name="connsiteY17" fmla="*/ 1648465 h 2219965"/>
                <a:gd name="connsiteX18" fmla="*/ 1897380 w 2246034"/>
                <a:gd name="connsiteY18" fmla="*/ 1625605 h 2219965"/>
                <a:gd name="connsiteX19" fmla="*/ 1931670 w 2246034"/>
                <a:gd name="connsiteY19" fmla="*/ 1591315 h 2219965"/>
                <a:gd name="connsiteX20" fmla="*/ 1977390 w 2246034"/>
                <a:gd name="connsiteY20" fmla="*/ 1522735 h 2219965"/>
                <a:gd name="connsiteX21" fmla="*/ 2023110 w 2246034"/>
                <a:gd name="connsiteY21" fmla="*/ 1477015 h 2219965"/>
                <a:gd name="connsiteX22" fmla="*/ 2091690 w 2246034"/>
                <a:gd name="connsiteY22" fmla="*/ 1362715 h 2219965"/>
                <a:gd name="connsiteX23" fmla="*/ 2137410 w 2246034"/>
                <a:gd name="connsiteY23" fmla="*/ 1294135 h 2219965"/>
                <a:gd name="connsiteX24" fmla="*/ 2160270 w 2246034"/>
                <a:gd name="connsiteY24" fmla="*/ 1225555 h 2219965"/>
                <a:gd name="connsiteX25" fmla="*/ 2183130 w 2246034"/>
                <a:gd name="connsiteY25" fmla="*/ 1191265 h 2219965"/>
                <a:gd name="connsiteX26" fmla="*/ 2217420 w 2246034"/>
                <a:gd name="connsiteY26" fmla="*/ 1065535 h 2219965"/>
                <a:gd name="connsiteX27" fmla="*/ 2228850 w 2246034"/>
                <a:gd name="connsiteY27" fmla="*/ 1031245 h 2219965"/>
                <a:gd name="connsiteX28" fmla="*/ 2228850 w 2246034"/>
                <a:gd name="connsiteY28" fmla="*/ 516895 h 2219965"/>
                <a:gd name="connsiteX29" fmla="*/ 2160270 w 2246034"/>
                <a:gd name="connsiteY29" fmla="*/ 402595 h 2219965"/>
                <a:gd name="connsiteX30" fmla="*/ 2137410 w 2246034"/>
                <a:gd name="connsiteY30" fmla="*/ 368305 h 2219965"/>
                <a:gd name="connsiteX31" fmla="*/ 2114550 w 2246034"/>
                <a:gd name="connsiteY31" fmla="*/ 334015 h 2219965"/>
                <a:gd name="connsiteX32" fmla="*/ 1851660 w 2246034"/>
                <a:gd name="connsiteY32" fmla="*/ 139705 h 2219965"/>
                <a:gd name="connsiteX33" fmla="*/ 1600200 w 2246034"/>
                <a:gd name="connsiteY33" fmla="*/ 13975 h 2219965"/>
                <a:gd name="connsiteX34" fmla="*/ 1215097 w 2246034"/>
                <a:gd name="connsiteY34" fmla="*/ 6941 h 2219965"/>
                <a:gd name="connsiteX35" fmla="*/ 1028700 w 2246034"/>
                <a:gd name="connsiteY35" fmla="*/ 48265 h 2219965"/>
                <a:gd name="connsiteX36" fmla="*/ 777240 w 2246034"/>
                <a:gd name="connsiteY36" fmla="*/ 173995 h 2219965"/>
                <a:gd name="connsiteX37" fmla="*/ 565346 w 2246034"/>
                <a:gd name="connsiteY37" fmla="*/ 377098 h 2219965"/>
                <a:gd name="connsiteX38" fmla="*/ 434340 w 2246034"/>
                <a:gd name="connsiteY38" fmla="*/ 746374 h 2219965"/>
                <a:gd name="connsiteX39" fmla="*/ 546882 w 2246034"/>
                <a:gd name="connsiteY39" fmla="*/ 971457 h 2219965"/>
                <a:gd name="connsiteX0" fmla="*/ 0 w 2246034"/>
                <a:gd name="connsiteY0" fmla="*/ 2219965 h 2219965"/>
                <a:gd name="connsiteX1" fmla="*/ 800100 w 2246034"/>
                <a:gd name="connsiteY1" fmla="*/ 2208535 h 2219965"/>
                <a:gd name="connsiteX2" fmla="*/ 1005840 w 2246034"/>
                <a:gd name="connsiteY2" fmla="*/ 2185675 h 2219965"/>
                <a:gd name="connsiteX3" fmla="*/ 1108710 w 2246034"/>
                <a:gd name="connsiteY3" fmla="*/ 2162815 h 2219965"/>
                <a:gd name="connsiteX4" fmla="*/ 1143000 w 2246034"/>
                <a:gd name="connsiteY4" fmla="*/ 2151385 h 2219965"/>
                <a:gd name="connsiteX5" fmla="*/ 1200150 w 2246034"/>
                <a:gd name="connsiteY5" fmla="*/ 2139955 h 2219965"/>
                <a:gd name="connsiteX6" fmla="*/ 1234440 w 2246034"/>
                <a:gd name="connsiteY6" fmla="*/ 2117095 h 2219965"/>
                <a:gd name="connsiteX7" fmla="*/ 1314450 w 2246034"/>
                <a:gd name="connsiteY7" fmla="*/ 2094235 h 2219965"/>
                <a:gd name="connsiteX8" fmla="*/ 1440180 w 2246034"/>
                <a:gd name="connsiteY8" fmla="*/ 2025655 h 2219965"/>
                <a:gd name="connsiteX9" fmla="*/ 1474470 w 2246034"/>
                <a:gd name="connsiteY9" fmla="*/ 2014225 h 2219965"/>
                <a:gd name="connsiteX10" fmla="*/ 1543050 w 2246034"/>
                <a:gd name="connsiteY10" fmla="*/ 1968505 h 2219965"/>
                <a:gd name="connsiteX11" fmla="*/ 1577340 w 2246034"/>
                <a:gd name="connsiteY11" fmla="*/ 1945645 h 2219965"/>
                <a:gd name="connsiteX12" fmla="*/ 1634490 w 2246034"/>
                <a:gd name="connsiteY12" fmla="*/ 1899925 h 2219965"/>
                <a:gd name="connsiteX13" fmla="*/ 1703070 w 2246034"/>
                <a:gd name="connsiteY13" fmla="*/ 1831345 h 2219965"/>
                <a:gd name="connsiteX14" fmla="*/ 1737360 w 2246034"/>
                <a:gd name="connsiteY14" fmla="*/ 1808485 h 2219965"/>
                <a:gd name="connsiteX15" fmla="*/ 1794510 w 2246034"/>
                <a:gd name="connsiteY15" fmla="*/ 1739905 h 2219965"/>
                <a:gd name="connsiteX16" fmla="*/ 1851660 w 2246034"/>
                <a:gd name="connsiteY16" fmla="*/ 1682755 h 2219965"/>
                <a:gd name="connsiteX17" fmla="*/ 1863090 w 2246034"/>
                <a:gd name="connsiteY17" fmla="*/ 1648465 h 2219965"/>
                <a:gd name="connsiteX18" fmla="*/ 1897380 w 2246034"/>
                <a:gd name="connsiteY18" fmla="*/ 1625605 h 2219965"/>
                <a:gd name="connsiteX19" fmla="*/ 1931670 w 2246034"/>
                <a:gd name="connsiteY19" fmla="*/ 1591315 h 2219965"/>
                <a:gd name="connsiteX20" fmla="*/ 1977390 w 2246034"/>
                <a:gd name="connsiteY20" fmla="*/ 1522735 h 2219965"/>
                <a:gd name="connsiteX21" fmla="*/ 2023110 w 2246034"/>
                <a:gd name="connsiteY21" fmla="*/ 1477015 h 2219965"/>
                <a:gd name="connsiteX22" fmla="*/ 2091690 w 2246034"/>
                <a:gd name="connsiteY22" fmla="*/ 1362715 h 2219965"/>
                <a:gd name="connsiteX23" fmla="*/ 2137410 w 2246034"/>
                <a:gd name="connsiteY23" fmla="*/ 1294135 h 2219965"/>
                <a:gd name="connsiteX24" fmla="*/ 2160270 w 2246034"/>
                <a:gd name="connsiteY24" fmla="*/ 1225555 h 2219965"/>
                <a:gd name="connsiteX25" fmla="*/ 2183130 w 2246034"/>
                <a:gd name="connsiteY25" fmla="*/ 1191265 h 2219965"/>
                <a:gd name="connsiteX26" fmla="*/ 2217420 w 2246034"/>
                <a:gd name="connsiteY26" fmla="*/ 1065535 h 2219965"/>
                <a:gd name="connsiteX27" fmla="*/ 2228850 w 2246034"/>
                <a:gd name="connsiteY27" fmla="*/ 1031245 h 2219965"/>
                <a:gd name="connsiteX28" fmla="*/ 2228850 w 2246034"/>
                <a:gd name="connsiteY28" fmla="*/ 516895 h 2219965"/>
                <a:gd name="connsiteX29" fmla="*/ 2160270 w 2246034"/>
                <a:gd name="connsiteY29" fmla="*/ 402595 h 2219965"/>
                <a:gd name="connsiteX30" fmla="*/ 2114550 w 2246034"/>
                <a:gd name="connsiteY30" fmla="*/ 334015 h 2219965"/>
                <a:gd name="connsiteX31" fmla="*/ 1851660 w 2246034"/>
                <a:gd name="connsiteY31" fmla="*/ 139705 h 2219965"/>
                <a:gd name="connsiteX32" fmla="*/ 1600200 w 2246034"/>
                <a:gd name="connsiteY32" fmla="*/ 13975 h 2219965"/>
                <a:gd name="connsiteX33" fmla="*/ 1215097 w 2246034"/>
                <a:gd name="connsiteY33" fmla="*/ 6941 h 2219965"/>
                <a:gd name="connsiteX34" fmla="*/ 1028700 w 2246034"/>
                <a:gd name="connsiteY34" fmla="*/ 48265 h 2219965"/>
                <a:gd name="connsiteX35" fmla="*/ 777240 w 2246034"/>
                <a:gd name="connsiteY35" fmla="*/ 173995 h 2219965"/>
                <a:gd name="connsiteX36" fmla="*/ 565346 w 2246034"/>
                <a:gd name="connsiteY36" fmla="*/ 377098 h 2219965"/>
                <a:gd name="connsiteX37" fmla="*/ 434340 w 2246034"/>
                <a:gd name="connsiteY37" fmla="*/ 746374 h 2219965"/>
                <a:gd name="connsiteX38" fmla="*/ 546882 w 2246034"/>
                <a:gd name="connsiteY38" fmla="*/ 971457 h 2219965"/>
                <a:gd name="connsiteX0" fmla="*/ 0 w 2243979"/>
                <a:gd name="connsiteY0" fmla="*/ 2219965 h 2219965"/>
                <a:gd name="connsiteX1" fmla="*/ 800100 w 2243979"/>
                <a:gd name="connsiteY1" fmla="*/ 2208535 h 2219965"/>
                <a:gd name="connsiteX2" fmla="*/ 1005840 w 2243979"/>
                <a:gd name="connsiteY2" fmla="*/ 2185675 h 2219965"/>
                <a:gd name="connsiteX3" fmla="*/ 1108710 w 2243979"/>
                <a:gd name="connsiteY3" fmla="*/ 2162815 h 2219965"/>
                <a:gd name="connsiteX4" fmla="*/ 1143000 w 2243979"/>
                <a:gd name="connsiteY4" fmla="*/ 2151385 h 2219965"/>
                <a:gd name="connsiteX5" fmla="*/ 1200150 w 2243979"/>
                <a:gd name="connsiteY5" fmla="*/ 2139955 h 2219965"/>
                <a:gd name="connsiteX6" fmla="*/ 1234440 w 2243979"/>
                <a:gd name="connsiteY6" fmla="*/ 2117095 h 2219965"/>
                <a:gd name="connsiteX7" fmla="*/ 1314450 w 2243979"/>
                <a:gd name="connsiteY7" fmla="*/ 2094235 h 2219965"/>
                <a:gd name="connsiteX8" fmla="*/ 1440180 w 2243979"/>
                <a:gd name="connsiteY8" fmla="*/ 2025655 h 2219965"/>
                <a:gd name="connsiteX9" fmla="*/ 1474470 w 2243979"/>
                <a:gd name="connsiteY9" fmla="*/ 2014225 h 2219965"/>
                <a:gd name="connsiteX10" fmla="*/ 1543050 w 2243979"/>
                <a:gd name="connsiteY10" fmla="*/ 1968505 h 2219965"/>
                <a:gd name="connsiteX11" fmla="*/ 1577340 w 2243979"/>
                <a:gd name="connsiteY11" fmla="*/ 1945645 h 2219965"/>
                <a:gd name="connsiteX12" fmla="*/ 1634490 w 2243979"/>
                <a:gd name="connsiteY12" fmla="*/ 1899925 h 2219965"/>
                <a:gd name="connsiteX13" fmla="*/ 1703070 w 2243979"/>
                <a:gd name="connsiteY13" fmla="*/ 1831345 h 2219965"/>
                <a:gd name="connsiteX14" fmla="*/ 1737360 w 2243979"/>
                <a:gd name="connsiteY14" fmla="*/ 1808485 h 2219965"/>
                <a:gd name="connsiteX15" fmla="*/ 1794510 w 2243979"/>
                <a:gd name="connsiteY15" fmla="*/ 1739905 h 2219965"/>
                <a:gd name="connsiteX16" fmla="*/ 1851660 w 2243979"/>
                <a:gd name="connsiteY16" fmla="*/ 1682755 h 2219965"/>
                <a:gd name="connsiteX17" fmla="*/ 1863090 w 2243979"/>
                <a:gd name="connsiteY17" fmla="*/ 1648465 h 2219965"/>
                <a:gd name="connsiteX18" fmla="*/ 1897380 w 2243979"/>
                <a:gd name="connsiteY18" fmla="*/ 1625605 h 2219965"/>
                <a:gd name="connsiteX19" fmla="*/ 1931670 w 2243979"/>
                <a:gd name="connsiteY19" fmla="*/ 1591315 h 2219965"/>
                <a:gd name="connsiteX20" fmla="*/ 1977390 w 2243979"/>
                <a:gd name="connsiteY20" fmla="*/ 1522735 h 2219965"/>
                <a:gd name="connsiteX21" fmla="*/ 2023110 w 2243979"/>
                <a:gd name="connsiteY21" fmla="*/ 1477015 h 2219965"/>
                <a:gd name="connsiteX22" fmla="*/ 2091690 w 2243979"/>
                <a:gd name="connsiteY22" fmla="*/ 1362715 h 2219965"/>
                <a:gd name="connsiteX23" fmla="*/ 2137410 w 2243979"/>
                <a:gd name="connsiteY23" fmla="*/ 1294135 h 2219965"/>
                <a:gd name="connsiteX24" fmla="*/ 2160270 w 2243979"/>
                <a:gd name="connsiteY24" fmla="*/ 1225555 h 2219965"/>
                <a:gd name="connsiteX25" fmla="*/ 2183130 w 2243979"/>
                <a:gd name="connsiteY25" fmla="*/ 1191265 h 2219965"/>
                <a:gd name="connsiteX26" fmla="*/ 2217420 w 2243979"/>
                <a:gd name="connsiteY26" fmla="*/ 1065535 h 2219965"/>
                <a:gd name="connsiteX27" fmla="*/ 2228850 w 2243979"/>
                <a:gd name="connsiteY27" fmla="*/ 1031245 h 2219965"/>
                <a:gd name="connsiteX28" fmla="*/ 2228850 w 2243979"/>
                <a:gd name="connsiteY28" fmla="*/ 516895 h 2219965"/>
                <a:gd name="connsiteX29" fmla="*/ 2114550 w 2243979"/>
                <a:gd name="connsiteY29" fmla="*/ 334015 h 2219965"/>
                <a:gd name="connsiteX30" fmla="*/ 1851660 w 2243979"/>
                <a:gd name="connsiteY30" fmla="*/ 139705 h 2219965"/>
                <a:gd name="connsiteX31" fmla="*/ 1600200 w 2243979"/>
                <a:gd name="connsiteY31" fmla="*/ 13975 h 2219965"/>
                <a:gd name="connsiteX32" fmla="*/ 1215097 w 2243979"/>
                <a:gd name="connsiteY32" fmla="*/ 6941 h 2219965"/>
                <a:gd name="connsiteX33" fmla="*/ 1028700 w 2243979"/>
                <a:gd name="connsiteY33" fmla="*/ 48265 h 2219965"/>
                <a:gd name="connsiteX34" fmla="*/ 777240 w 2243979"/>
                <a:gd name="connsiteY34" fmla="*/ 173995 h 2219965"/>
                <a:gd name="connsiteX35" fmla="*/ 565346 w 2243979"/>
                <a:gd name="connsiteY35" fmla="*/ 377098 h 2219965"/>
                <a:gd name="connsiteX36" fmla="*/ 434340 w 2243979"/>
                <a:gd name="connsiteY36" fmla="*/ 746374 h 2219965"/>
                <a:gd name="connsiteX37" fmla="*/ 546882 w 2243979"/>
                <a:gd name="connsiteY37" fmla="*/ 971457 h 2219965"/>
                <a:gd name="connsiteX0" fmla="*/ 0 w 2243979"/>
                <a:gd name="connsiteY0" fmla="*/ 2219965 h 2219965"/>
                <a:gd name="connsiteX1" fmla="*/ 800100 w 2243979"/>
                <a:gd name="connsiteY1" fmla="*/ 2208535 h 2219965"/>
                <a:gd name="connsiteX2" fmla="*/ 1005840 w 2243979"/>
                <a:gd name="connsiteY2" fmla="*/ 2185675 h 2219965"/>
                <a:gd name="connsiteX3" fmla="*/ 1108710 w 2243979"/>
                <a:gd name="connsiteY3" fmla="*/ 2162815 h 2219965"/>
                <a:gd name="connsiteX4" fmla="*/ 1143000 w 2243979"/>
                <a:gd name="connsiteY4" fmla="*/ 2151385 h 2219965"/>
                <a:gd name="connsiteX5" fmla="*/ 1200150 w 2243979"/>
                <a:gd name="connsiteY5" fmla="*/ 2139955 h 2219965"/>
                <a:gd name="connsiteX6" fmla="*/ 1234440 w 2243979"/>
                <a:gd name="connsiteY6" fmla="*/ 2117095 h 2219965"/>
                <a:gd name="connsiteX7" fmla="*/ 1314450 w 2243979"/>
                <a:gd name="connsiteY7" fmla="*/ 2094235 h 2219965"/>
                <a:gd name="connsiteX8" fmla="*/ 1440180 w 2243979"/>
                <a:gd name="connsiteY8" fmla="*/ 2025655 h 2219965"/>
                <a:gd name="connsiteX9" fmla="*/ 1474470 w 2243979"/>
                <a:gd name="connsiteY9" fmla="*/ 2014225 h 2219965"/>
                <a:gd name="connsiteX10" fmla="*/ 1543050 w 2243979"/>
                <a:gd name="connsiteY10" fmla="*/ 1968505 h 2219965"/>
                <a:gd name="connsiteX11" fmla="*/ 1577340 w 2243979"/>
                <a:gd name="connsiteY11" fmla="*/ 1945645 h 2219965"/>
                <a:gd name="connsiteX12" fmla="*/ 1634490 w 2243979"/>
                <a:gd name="connsiteY12" fmla="*/ 1899925 h 2219965"/>
                <a:gd name="connsiteX13" fmla="*/ 1703070 w 2243979"/>
                <a:gd name="connsiteY13" fmla="*/ 1831345 h 2219965"/>
                <a:gd name="connsiteX14" fmla="*/ 1737360 w 2243979"/>
                <a:gd name="connsiteY14" fmla="*/ 1808485 h 2219965"/>
                <a:gd name="connsiteX15" fmla="*/ 1794510 w 2243979"/>
                <a:gd name="connsiteY15" fmla="*/ 1739905 h 2219965"/>
                <a:gd name="connsiteX16" fmla="*/ 1851660 w 2243979"/>
                <a:gd name="connsiteY16" fmla="*/ 1682755 h 2219965"/>
                <a:gd name="connsiteX17" fmla="*/ 1863090 w 2243979"/>
                <a:gd name="connsiteY17" fmla="*/ 1648465 h 2219965"/>
                <a:gd name="connsiteX18" fmla="*/ 1897380 w 2243979"/>
                <a:gd name="connsiteY18" fmla="*/ 1625605 h 2219965"/>
                <a:gd name="connsiteX19" fmla="*/ 1931670 w 2243979"/>
                <a:gd name="connsiteY19" fmla="*/ 1591315 h 2219965"/>
                <a:gd name="connsiteX20" fmla="*/ 1977390 w 2243979"/>
                <a:gd name="connsiteY20" fmla="*/ 1522735 h 2219965"/>
                <a:gd name="connsiteX21" fmla="*/ 2023110 w 2243979"/>
                <a:gd name="connsiteY21" fmla="*/ 1477015 h 2219965"/>
                <a:gd name="connsiteX22" fmla="*/ 2091690 w 2243979"/>
                <a:gd name="connsiteY22" fmla="*/ 1362715 h 2219965"/>
                <a:gd name="connsiteX23" fmla="*/ 2137410 w 2243979"/>
                <a:gd name="connsiteY23" fmla="*/ 1294135 h 2219965"/>
                <a:gd name="connsiteX24" fmla="*/ 2160270 w 2243979"/>
                <a:gd name="connsiteY24" fmla="*/ 1225555 h 2219965"/>
                <a:gd name="connsiteX25" fmla="*/ 2183130 w 2243979"/>
                <a:gd name="connsiteY25" fmla="*/ 1191265 h 2219965"/>
                <a:gd name="connsiteX26" fmla="*/ 2217420 w 2243979"/>
                <a:gd name="connsiteY26" fmla="*/ 1065535 h 2219965"/>
                <a:gd name="connsiteX27" fmla="*/ 2228850 w 2243979"/>
                <a:gd name="connsiteY27" fmla="*/ 1031245 h 2219965"/>
                <a:gd name="connsiteX28" fmla="*/ 2228850 w 2243979"/>
                <a:gd name="connsiteY28" fmla="*/ 664606 h 2219965"/>
                <a:gd name="connsiteX29" fmla="*/ 2114550 w 2243979"/>
                <a:gd name="connsiteY29" fmla="*/ 334015 h 2219965"/>
                <a:gd name="connsiteX30" fmla="*/ 1851660 w 2243979"/>
                <a:gd name="connsiteY30" fmla="*/ 139705 h 2219965"/>
                <a:gd name="connsiteX31" fmla="*/ 1600200 w 2243979"/>
                <a:gd name="connsiteY31" fmla="*/ 13975 h 2219965"/>
                <a:gd name="connsiteX32" fmla="*/ 1215097 w 2243979"/>
                <a:gd name="connsiteY32" fmla="*/ 6941 h 2219965"/>
                <a:gd name="connsiteX33" fmla="*/ 1028700 w 2243979"/>
                <a:gd name="connsiteY33" fmla="*/ 48265 h 2219965"/>
                <a:gd name="connsiteX34" fmla="*/ 777240 w 2243979"/>
                <a:gd name="connsiteY34" fmla="*/ 173995 h 2219965"/>
                <a:gd name="connsiteX35" fmla="*/ 565346 w 2243979"/>
                <a:gd name="connsiteY35" fmla="*/ 377098 h 2219965"/>
                <a:gd name="connsiteX36" fmla="*/ 434340 w 2243979"/>
                <a:gd name="connsiteY36" fmla="*/ 746374 h 2219965"/>
                <a:gd name="connsiteX37" fmla="*/ 546882 w 2243979"/>
                <a:gd name="connsiteY37" fmla="*/ 971457 h 2219965"/>
                <a:gd name="connsiteX0" fmla="*/ 0 w 2243979"/>
                <a:gd name="connsiteY0" fmla="*/ 2219965 h 2219965"/>
                <a:gd name="connsiteX1" fmla="*/ 800100 w 2243979"/>
                <a:gd name="connsiteY1" fmla="*/ 2208535 h 2219965"/>
                <a:gd name="connsiteX2" fmla="*/ 1005840 w 2243979"/>
                <a:gd name="connsiteY2" fmla="*/ 2185675 h 2219965"/>
                <a:gd name="connsiteX3" fmla="*/ 1108710 w 2243979"/>
                <a:gd name="connsiteY3" fmla="*/ 2162815 h 2219965"/>
                <a:gd name="connsiteX4" fmla="*/ 1143000 w 2243979"/>
                <a:gd name="connsiteY4" fmla="*/ 2151385 h 2219965"/>
                <a:gd name="connsiteX5" fmla="*/ 1200150 w 2243979"/>
                <a:gd name="connsiteY5" fmla="*/ 2139955 h 2219965"/>
                <a:gd name="connsiteX6" fmla="*/ 1234440 w 2243979"/>
                <a:gd name="connsiteY6" fmla="*/ 2117095 h 2219965"/>
                <a:gd name="connsiteX7" fmla="*/ 1314450 w 2243979"/>
                <a:gd name="connsiteY7" fmla="*/ 2094235 h 2219965"/>
                <a:gd name="connsiteX8" fmla="*/ 1440180 w 2243979"/>
                <a:gd name="connsiteY8" fmla="*/ 2025655 h 2219965"/>
                <a:gd name="connsiteX9" fmla="*/ 1474470 w 2243979"/>
                <a:gd name="connsiteY9" fmla="*/ 2014225 h 2219965"/>
                <a:gd name="connsiteX10" fmla="*/ 1543050 w 2243979"/>
                <a:gd name="connsiteY10" fmla="*/ 1968505 h 2219965"/>
                <a:gd name="connsiteX11" fmla="*/ 1577340 w 2243979"/>
                <a:gd name="connsiteY11" fmla="*/ 1945645 h 2219965"/>
                <a:gd name="connsiteX12" fmla="*/ 1634490 w 2243979"/>
                <a:gd name="connsiteY12" fmla="*/ 1899925 h 2219965"/>
                <a:gd name="connsiteX13" fmla="*/ 1703070 w 2243979"/>
                <a:gd name="connsiteY13" fmla="*/ 1831345 h 2219965"/>
                <a:gd name="connsiteX14" fmla="*/ 1737360 w 2243979"/>
                <a:gd name="connsiteY14" fmla="*/ 1808485 h 2219965"/>
                <a:gd name="connsiteX15" fmla="*/ 1794510 w 2243979"/>
                <a:gd name="connsiteY15" fmla="*/ 1739905 h 2219965"/>
                <a:gd name="connsiteX16" fmla="*/ 1851660 w 2243979"/>
                <a:gd name="connsiteY16" fmla="*/ 1682755 h 2219965"/>
                <a:gd name="connsiteX17" fmla="*/ 1863090 w 2243979"/>
                <a:gd name="connsiteY17" fmla="*/ 1648465 h 2219965"/>
                <a:gd name="connsiteX18" fmla="*/ 1897380 w 2243979"/>
                <a:gd name="connsiteY18" fmla="*/ 1625605 h 2219965"/>
                <a:gd name="connsiteX19" fmla="*/ 1931670 w 2243979"/>
                <a:gd name="connsiteY19" fmla="*/ 1591315 h 2219965"/>
                <a:gd name="connsiteX20" fmla="*/ 1977390 w 2243979"/>
                <a:gd name="connsiteY20" fmla="*/ 1522735 h 2219965"/>
                <a:gd name="connsiteX21" fmla="*/ 2023110 w 2243979"/>
                <a:gd name="connsiteY21" fmla="*/ 1477015 h 2219965"/>
                <a:gd name="connsiteX22" fmla="*/ 2091690 w 2243979"/>
                <a:gd name="connsiteY22" fmla="*/ 1362715 h 2219965"/>
                <a:gd name="connsiteX23" fmla="*/ 2137410 w 2243979"/>
                <a:gd name="connsiteY23" fmla="*/ 1294135 h 2219965"/>
                <a:gd name="connsiteX24" fmla="*/ 2160270 w 2243979"/>
                <a:gd name="connsiteY24" fmla="*/ 1225555 h 2219965"/>
                <a:gd name="connsiteX25" fmla="*/ 2183130 w 2243979"/>
                <a:gd name="connsiteY25" fmla="*/ 1191265 h 2219965"/>
                <a:gd name="connsiteX26" fmla="*/ 2217420 w 2243979"/>
                <a:gd name="connsiteY26" fmla="*/ 1065535 h 2219965"/>
                <a:gd name="connsiteX27" fmla="*/ 2228850 w 2243979"/>
                <a:gd name="connsiteY27" fmla="*/ 1031245 h 2219965"/>
                <a:gd name="connsiteX28" fmla="*/ 2228850 w 2243979"/>
                <a:gd name="connsiteY28" fmla="*/ 664606 h 2219965"/>
                <a:gd name="connsiteX29" fmla="*/ 2114550 w 2243979"/>
                <a:gd name="connsiteY29" fmla="*/ 334015 h 2219965"/>
                <a:gd name="connsiteX30" fmla="*/ 1851660 w 2243979"/>
                <a:gd name="connsiteY30" fmla="*/ 139705 h 2219965"/>
                <a:gd name="connsiteX31" fmla="*/ 1600200 w 2243979"/>
                <a:gd name="connsiteY31" fmla="*/ 13975 h 2219965"/>
                <a:gd name="connsiteX32" fmla="*/ 1215097 w 2243979"/>
                <a:gd name="connsiteY32" fmla="*/ 6941 h 2219965"/>
                <a:gd name="connsiteX33" fmla="*/ 1028700 w 2243979"/>
                <a:gd name="connsiteY33" fmla="*/ 48265 h 2219965"/>
                <a:gd name="connsiteX34" fmla="*/ 777240 w 2243979"/>
                <a:gd name="connsiteY34" fmla="*/ 173995 h 2219965"/>
                <a:gd name="connsiteX35" fmla="*/ 565346 w 2243979"/>
                <a:gd name="connsiteY35" fmla="*/ 377098 h 2219965"/>
                <a:gd name="connsiteX36" fmla="*/ 434340 w 2243979"/>
                <a:gd name="connsiteY36" fmla="*/ 746374 h 2219965"/>
                <a:gd name="connsiteX37" fmla="*/ 546882 w 2243979"/>
                <a:gd name="connsiteY37" fmla="*/ 971457 h 2219965"/>
                <a:gd name="connsiteX0" fmla="*/ 0 w 2243979"/>
                <a:gd name="connsiteY0" fmla="*/ 2219965 h 2219965"/>
                <a:gd name="connsiteX1" fmla="*/ 800100 w 2243979"/>
                <a:gd name="connsiteY1" fmla="*/ 2208535 h 2219965"/>
                <a:gd name="connsiteX2" fmla="*/ 1005840 w 2243979"/>
                <a:gd name="connsiteY2" fmla="*/ 2185675 h 2219965"/>
                <a:gd name="connsiteX3" fmla="*/ 1108710 w 2243979"/>
                <a:gd name="connsiteY3" fmla="*/ 2162815 h 2219965"/>
                <a:gd name="connsiteX4" fmla="*/ 1143000 w 2243979"/>
                <a:gd name="connsiteY4" fmla="*/ 2151385 h 2219965"/>
                <a:gd name="connsiteX5" fmla="*/ 1200150 w 2243979"/>
                <a:gd name="connsiteY5" fmla="*/ 2139955 h 2219965"/>
                <a:gd name="connsiteX6" fmla="*/ 1234440 w 2243979"/>
                <a:gd name="connsiteY6" fmla="*/ 2117095 h 2219965"/>
                <a:gd name="connsiteX7" fmla="*/ 1314450 w 2243979"/>
                <a:gd name="connsiteY7" fmla="*/ 2094235 h 2219965"/>
                <a:gd name="connsiteX8" fmla="*/ 1440180 w 2243979"/>
                <a:gd name="connsiteY8" fmla="*/ 2025655 h 2219965"/>
                <a:gd name="connsiteX9" fmla="*/ 1474470 w 2243979"/>
                <a:gd name="connsiteY9" fmla="*/ 2014225 h 2219965"/>
                <a:gd name="connsiteX10" fmla="*/ 1543050 w 2243979"/>
                <a:gd name="connsiteY10" fmla="*/ 1968505 h 2219965"/>
                <a:gd name="connsiteX11" fmla="*/ 1577340 w 2243979"/>
                <a:gd name="connsiteY11" fmla="*/ 1945645 h 2219965"/>
                <a:gd name="connsiteX12" fmla="*/ 1634490 w 2243979"/>
                <a:gd name="connsiteY12" fmla="*/ 1899925 h 2219965"/>
                <a:gd name="connsiteX13" fmla="*/ 1703070 w 2243979"/>
                <a:gd name="connsiteY13" fmla="*/ 1831345 h 2219965"/>
                <a:gd name="connsiteX14" fmla="*/ 1737360 w 2243979"/>
                <a:gd name="connsiteY14" fmla="*/ 1808485 h 2219965"/>
                <a:gd name="connsiteX15" fmla="*/ 1794510 w 2243979"/>
                <a:gd name="connsiteY15" fmla="*/ 1739905 h 2219965"/>
                <a:gd name="connsiteX16" fmla="*/ 1851660 w 2243979"/>
                <a:gd name="connsiteY16" fmla="*/ 1682755 h 2219965"/>
                <a:gd name="connsiteX17" fmla="*/ 1863090 w 2243979"/>
                <a:gd name="connsiteY17" fmla="*/ 1648465 h 2219965"/>
                <a:gd name="connsiteX18" fmla="*/ 1897380 w 2243979"/>
                <a:gd name="connsiteY18" fmla="*/ 1625605 h 2219965"/>
                <a:gd name="connsiteX19" fmla="*/ 1931670 w 2243979"/>
                <a:gd name="connsiteY19" fmla="*/ 1591315 h 2219965"/>
                <a:gd name="connsiteX20" fmla="*/ 1977390 w 2243979"/>
                <a:gd name="connsiteY20" fmla="*/ 1522735 h 2219965"/>
                <a:gd name="connsiteX21" fmla="*/ 2023110 w 2243979"/>
                <a:gd name="connsiteY21" fmla="*/ 1477015 h 2219965"/>
                <a:gd name="connsiteX22" fmla="*/ 2091690 w 2243979"/>
                <a:gd name="connsiteY22" fmla="*/ 1362715 h 2219965"/>
                <a:gd name="connsiteX23" fmla="*/ 2137410 w 2243979"/>
                <a:gd name="connsiteY23" fmla="*/ 1294135 h 2219965"/>
                <a:gd name="connsiteX24" fmla="*/ 2160270 w 2243979"/>
                <a:gd name="connsiteY24" fmla="*/ 1225555 h 2219965"/>
                <a:gd name="connsiteX25" fmla="*/ 2183130 w 2243979"/>
                <a:gd name="connsiteY25" fmla="*/ 1191265 h 2219965"/>
                <a:gd name="connsiteX26" fmla="*/ 2217420 w 2243979"/>
                <a:gd name="connsiteY26" fmla="*/ 1065535 h 2219965"/>
                <a:gd name="connsiteX27" fmla="*/ 2228850 w 2243979"/>
                <a:gd name="connsiteY27" fmla="*/ 1031245 h 2219965"/>
                <a:gd name="connsiteX28" fmla="*/ 2228850 w 2243979"/>
                <a:gd name="connsiteY28" fmla="*/ 664606 h 2219965"/>
                <a:gd name="connsiteX29" fmla="*/ 2114550 w 2243979"/>
                <a:gd name="connsiteY29" fmla="*/ 334015 h 2219965"/>
                <a:gd name="connsiteX30" fmla="*/ 1851660 w 2243979"/>
                <a:gd name="connsiteY30" fmla="*/ 139705 h 2219965"/>
                <a:gd name="connsiteX31" fmla="*/ 1600200 w 2243979"/>
                <a:gd name="connsiteY31" fmla="*/ 13975 h 2219965"/>
                <a:gd name="connsiteX32" fmla="*/ 1215097 w 2243979"/>
                <a:gd name="connsiteY32" fmla="*/ 6941 h 2219965"/>
                <a:gd name="connsiteX33" fmla="*/ 1028700 w 2243979"/>
                <a:gd name="connsiteY33" fmla="*/ 48265 h 2219965"/>
                <a:gd name="connsiteX34" fmla="*/ 777240 w 2243979"/>
                <a:gd name="connsiteY34" fmla="*/ 173995 h 2219965"/>
                <a:gd name="connsiteX35" fmla="*/ 565346 w 2243979"/>
                <a:gd name="connsiteY35" fmla="*/ 377098 h 2219965"/>
                <a:gd name="connsiteX36" fmla="*/ 434340 w 2243979"/>
                <a:gd name="connsiteY36" fmla="*/ 746374 h 2219965"/>
                <a:gd name="connsiteX37" fmla="*/ 546882 w 2243979"/>
                <a:gd name="connsiteY37" fmla="*/ 971457 h 2219965"/>
                <a:gd name="connsiteX0" fmla="*/ 0 w 2243979"/>
                <a:gd name="connsiteY0" fmla="*/ 2210882 h 2210882"/>
                <a:gd name="connsiteX1" fmla="*/ 800100 w 2243979"/>
                <a:gd name="connsiteY1" fmla="*/ 2199452 h 2210882"/>
                <a:gd name="connsiteX2" fmla="*/ 1005840 w 2243979"/>
                <a:gd name="connsiteY2" fmla="*/ 2176592 h 2210882"/>
                <a:gd name="connsiteX3" fmla="*/ 1108710 w 2243979"/>
                <a:gd name="connsiteY3" fmla="*/ 2153732 h 2210882"/>
                <a:gd name="connsiteX4" fmla="*/ 1143000 w 2243979"/>
                <a:gd name="connsiteY4" fmla="*/ 2142302 h 2210882"/>
                <a:gd name="connsiteX5" fmla="*/ 1200150 w 2243979"/>
                <a:gd name="connsiteY5" fmla="*/ 2130872 h 2210882"/>
                <a:gd name="connsiteX6" fmla="*/ 1234440 w 2243979"/>
                <a:gd name="connsiteY6" fmla="*/ 2108012 h 2210882"/>
                <a:gd name="connsiteX7" fmla="*/ 1314450 w 2243979"/>
                <a:gd name="connsiteY7" fmla="*/ 2085152 h 2210882"/>
                <a:gd name="connsiteX8" fmla="*/ 1440180 w 2243979"/>
                <a:gd name="connsiteY8" fmla="*/ 2016572 h 2210882"/>
                <a:gd name="connsiteX9" fmla="*/ 1474470 w 2243979"/>
                <a:gd name="connsiteY9" fmla="*/ 2005142 h 2210882"/>
                <a:gd name="connsiteX10" fmla="*/ 1543050 w 2243979"/>
                <a:gd name="connsiteY10" fmla="*/ 1959422 h 2210882"/>
                <a:gd name="connsiteX11" fmla="*/ 1577340 w 2243979"/>
                <a:gd name="connsiteY11" fmla="*/ 1936562 h 2210882"/>
                <a:gd name="connsiteX12" fmla="*/ 1634490 w 2243979"/>
                <a:gd name="connsiteY12" fmla="*/ 1890842 h 2210882"/>
                <a:gd name="connsiteX13" fmla="*/ 1703070 w 2243979"/>
                <a:gd name="connsiteY13" fmla="*/ 1822262 h 2210882"/>
                <a:gd name="connsiteX14" fmla="*/ 1737360 w 2243979"/>
                <a:gd name="connsiteY14" fmla="*/ 1799402 h 2210882"/>
                <a:gd name="connsiteX15" fmla="*/ 1794510 w 2243979"/>
                <a:gd name="connsiteY15" fmla="*/ 1730822 h 2210882"/>
                <a:gd name="connsiteX16" fmla="*/ 1851660 w 2243979"/>
                <a:gd name="connsiteY16" fmla="*/ 1673672 h 2210882"/>
                <a:gd name="connsiteX17" fmla="*/ 1863090 w 2243979"/>
                <a:gd name="connsiteY17" fmla="*/ 1639382 h 2210882"/>
                <a:gd name="connsiteX18" fmla="*/ 1897380 w 2243979"/>
                <a:gd name="connsiteY18" fmla="*/ 1616522 h 2210882"/>
                <a:gd name="connsiteX19" fmla="*/ 1931670 w 2243979"/>
                <a:gd name="connsiteY19" fmla="*/ 1582232 h 2210882"/>
                <a:gd name="connsiteX20" fmla="*/ 1977390 w 2243979"/>
                <a:gd name="connsiteY20" fmla="*/ 1513652 h 2210882"/>
                <a:gd name="connsiteX21" fmla="*/ 2023110 w 2243979"/>
                <a:gd name="connsiteY21" fmla="*/ 1467932 h 2210882"/>
                <a:gd name="connsiteX22" fmla="*/ 2091690 w 2243979"/>
                <a:gd name="connsiteY22" fmla="*/ 1353632 h 2210882"/>
                <a:gd name="connsiteX23" fmla="*/ 2137410 w 2243979"/>
                <a:gd name="connsiteY23" fmla="*/ 1285052 h 2210882"/>
                <a:gd name="connsiteX24" fmla="*/ 2160270 w 2243979"/>
                <a:gd name="connsiteY24" fmla="*/ 1216472 h 2210882"/>
                <a:gd name="connsiteX25" fmla="*/ 2183130 w 2243979"/>
                <a:gd name="connsiteY25" fmla="*/ 1182182 h 2210882"/>
                <a:gd name="connsiteX26" fmla="*/ 2217420 w 2243979"/>
                <a:gd name="connsiteY26" fmla="*/ 1056452 h 2210882"/>
                <a:gd name="connsiteX27" fmla="*/ 2228850 w 2243979"/>
                <a:gd name="connsiteY27" fmla="*/ 1022162 h 2210882"/>
                <a:gd name="connsiteX28" fmla="*/ 2228850 w 2243979"/>
                <a:gd name="connsiteY28" fmla="*/ 655523 h 2210882"/>
                <a:gd name="connsiteX29" fmla="*/ 2114550 w 2243979"/>
                <a:gd name="connsiteY29" fmla="*/ 324932 h 2210882"/>
                <a:gd name="connsiteX30" fmla="*/ 1851660 w 2243979"/>
                <a:gd name="connsiteY30" fmla="*/ 130622 h 2210882"/>
                <a:gd name="connsiteX31" fmla="*/ 1600200 w 2243979"/>
                <a:gd name="connsiteY31" fmla="*/ 4892 h 2210882"/>
                <a:gd name="connsiteX32" fmla="*/ 1028700 w 2243979"/>
                <a:gd name="connsiteY32" fmla="*/ 39182 h 2210882"/>
                <a:gd name="connsiteX33" fmla="*/ 777240 w 2243979"/>
                <a:gd name="connsiteY33" fmla="*/ 164912 h 2210882"/>
                <a:gd name="connsiteX34" fmla="*/ 565346 w 2243979"/>
                <a:gd name="connsiteY34" fmla="*/ 368015 h 2210882"/>
                <a:gd name="connsiteX35" fmla="*/ 434340 w 2243979"/>
                <a:gd name="connsiteY35" fmla="*/ 737291 h 2210882"/>
                <a:gd name="connsiteX36" fmla="*/ 546882 w 2243979"/>
                <a:gd name="connsiteY36" fmla="*/ 962374 h 2210882"/>
                <a:gd name="connsiteX0" fmla="*/ 0 w 2243979"/>
                <a:gd name="connsiteY0" fmla="*/ 2210882 h 2210882"/>
                <a:gd name="connsiteX1" fmla="*/ 800100 w 2243979"/>
                <a:gd name="connsiteY1" fmla="*/ 2199452 h 2210882"/>
                <a:gd name="connsiteX2" fmla="*/ 1005840 w 2243979"/>
                <a:gd name="connsiteY2" fmla="*/ 2176592 h 2210882"/>
                <a:gd name="connsiteX3" fmla="*/ 1108710 w 2243979"/>
                <a:gd name="connsiteY3" fmla="*/ 2153732 h 2210882"/>
                <a:gd name="connsiteX4" fmla="*/ 1143000 w 2243979"/>
                <a:gd name="connsiteY4" fmla="*/ 2142302 h 2210882"/>
                <a:gd name="connsiteX5" fmla="*/ 1200150 w 2243979"/>
                <a:gd name="connsiteY5" fmla="*/ 2130872 h 2210882"/>
                <a:gd name="connsiteX6" fmla="*/ 1234440 w 2243979"/>
                <a:gd name="connsiteY6" fmla="*/ 2108012 h 2210882"/>
                <a:gd name="connsiteX7" fmla="*/ 1314450 w 2243979"/>
                <a:gd name="connsiteY7" fmla="*/ 2085152 h 2210882"/>
                <a:gd name="connsiteX8" fmla="*/ 1440180 w 2243979"/>
                <a:gd name="connsiteY8" fmla="*/ 2016572 h 2210882"/>
                <a:gd name="connsiteX9" fmla="*/ 1474470 w 2243979"/>
                <a:gd name="connsiteY9" fmla="*/ 2005142 h 2210882"/>
                <a:gd name="connsiteX10" fmla="*/ 1543050 w 2243979"/>
                <a:gd name="connsiteY10" fmla="*/ 1959422 h 2210882"/>
                <a:gd name="connsiteX11" fmla="*/ 1577340 w 2243979"/>
                <a:gd name="connsiteY11" fmla="*/ 1936562 h 2210882"/>
                <a:gd name="connsiteX12" fmla="*/ 1634490 w 2243979"/>
                <a:gd name="connsiteY12" fmla="*/ 1890842 h 2210882"/>
                <a:gd name="connsiteX13" fmla="*/ 1703070 w 2243979"/>
                <a:gd name="connsiteY13" fmla="*/ 1822262 h 2210882"/>
                <a:gd name="connsiteX14" fmla="*/ 1737360 w 2243979"/>
                <a:gd name="connsiteY14" fmla="*/ 1799402 h 2210882"/>
                <a:gd name="connsiteX15" fmla="*/ 1794510 w 2243979"/>
                <a:gd name="connsiteY15" fmla="*/ 1730822 h 2210882"/>
                <a:gd name="connsiteX16" fmla="*/ 1851660 w 2243979"/>
                <a:gd name="connsiteY16" fmla="*/ 1673672 h 2210882"/>
                <a:gd name="connsiteX17" fmla="*/ 1863090 w 2243979"/>
                <a:gd name="connsiteY17" fmla="*/ 1639382 h 2210882"/>
                <a:gd name="connsiteX18" fmla="*/ 1897380 w 2243979"/>
                <a:gd name="connsiteY18" fmla="*/ 1616522 h 2210882"/>
                <a:gd name="connsiteX19" fmla="*/ 1931670 w 2243979"/>
                <a:gd name="connsiteY19" fmla="*/ 1582232 h 2210882"/>
                <a:gd name="connsiteX20" fmla="*/ 1977390 w 2243979"/>
                <a:gd name="connsiteY20" fmla="*/ 1513652 h 2210882"/>
                <a:gd name="connsiteX21" fmla="*/ 2023110 w 2243979"/>
                <a:gd name="connsiteY21" fmla="*/ 1467932 h 2210882"/>
                <a:gd name="connsiteX22" fmla="*/ 2091690 w 2243979"/>
                <a:gd name="connsiteY22" fmla="*/ 1353632 h 2210882"/>
                <a:gd name="connsiteX23" fmla="*/ 2137410 w 2243979"/>
                <a:gd name="connsiteY23" fmla="*/ 1285052 h 2210882"/>
                <a:gd name="connsiteX24" fmla="*/ 2160270 w 2243979"/>
                <a:gd name="connsiteY24" fmla="*/ 1216472 h 2210882"/>
                <a:gd name="connsiteX25" fmla="*/ 2183130 w 2243979"/>
                <a:gd name="connsiteY25" fmla="*/ 1182182 h 2210882"/>
                <a:gd name="connsiteX26" fmla="*/ 2217420 w 2243979"/>
                <a:gd name="connsiteY26" fmla="*/ 1056452 h 2210882"/>
                <a:gd name="connsiteX27" fmla="*/ 2228850 w 2243979"/>
                <a:gd name="connsiteY27" fmla="*/ 1022162 h 2210882"/>
                <a:gd name="connsiteX28" fmla="*/ 2228850 w 2243979"/>
                <a:gd name="connsiteY28" fmla="*/ 655523 h 2210882"/>
                <a:gd name="connsiteX29" fmla="*/ 2114550 w 2243979"/>
                <a:gd name="connsiteY29" fmla="*/ 324932 h 2210882"/>
                <a:gd name="connsiteX30" fmla="*/ 1851660 w 2243979"/>
                <a:gd name="connsiteY30" fmla="*/ 130622 h 2210882"/>
                <a:gd name="connsiteX31" fmla="*/ 1600200 w 2243979"/>
                <a:gd name="connsiteY31" fmla="*/ 4892 h 2210882"/>
                <a:gd name="connsiteX32" fmla="*/ 1113106 w 2243979"/>
                <a:gd name="connsiteY32" fmla="*/ 39182 h 2210882"/>
                <a:gd name="connsiteX33" fmla="*/ 777240 w 2243979"/>
                <a:gd name="connsiteY33" fmla="*/ 164912 h 2210882"/>
                <a:gd name="connsiteX34" fmla="*/ 565346 w 2243979"/>
                <a:gd name="connsiteY34" fmla="*/ 368015 h 2210882"/>
                <a:gd name="connsiteX35" fmla="*/ 434340 w 2243979"/>
                <a:gd name="connsiteY35" fmla="*/ 737291 h 2210882"/>
                <a:gd name="connsiteX36" fmla="*/ 546882 w 2243979"/>
                <a:gd name="connsiteY36" fmla="*/ 962374 h 2210882"/>
                <a:gd name="connsiteX0" fmla="*/ 0 w 2243979"/>
                <a:gd name="connsiteY0" fmla="*/ 2193520 h 2193520"/>
                <a:gd name="connsiteX1" fmla="*/ 800100 w 2243979"/>
                <a:gd name="connsiteY1" fmla="*/ 2182090 h 2193520"/>
                <a:gd name="connsiteX2" fmla="*/ 1005840 w 2243979"/>
                <a:gd name="connsiteY2" fmla="*/ 2159230 h 2193520"/>
                <a:gd name="connsiteX3" fmla="*/ 1108710 w 2243979"/>
                <a:gd name="connsiteY3" fmla="*/ 2136370 h 2193520"/>
                <a:gd name="connsiteX4" fmla="*/ 1143000 w 2243979"/>
                <a:gd name="connsiteY4" fmla="*/ 2124940 h 2193520"/>
                <a:gd name="connsiteX5" fmla="*/ 1200150 w 2243979"/>
                <a:gd name="connsiteY5" fmla="*/ 2113510 h 2193520"/>
                <a:gd name="connsiteX6" fmla="*/ 1234440 w 2243979"/>
                <a:gd name="connsiteY6" fmla="*/ 2090650 h 2193520"/>
                <a:gd name="connsiteX7" fmla="*/ 1314450 w 2243979"/>
                <a:gd name="connsiteY7" fmla="*/ 2067790 h 2193520"/>
                <a:gd name="connsiteX8" fmla="*/ 1440180 w 2243979"/>
                <a:gd name="connsiteY8" fmla="*/ 1999210 h 2193520"/>
                <a:gd name="connsiteX9" fmla="*/ 1474470 w 2243979"/>
                <a:gd name="connsiteY9" fmla="*/ 1987780 h 2193520"/>
                <a:gd name="connsiteX10" fmla="*/ 1543050 w 2243979"/>
                <a:gd name="connsiteY10" fmla="*/ 1942060 h 2193520"/>
                <a:gd name="connsiteX11" fmla="*/ 1577340 w 2243979"/>
                <a:gd name="connsiteY11" fmla="*/ 1919200 h 2193520"/>
                <a:gd name="connsiteX12" fmla="*/ 1634490 w 2243979"/>
                <a:gd name="connsiteY12" fmla="*/ 1873480 h 2193520"/>
                <a:gd name="connsiteX13" fmla="*/ 1703070 w 2243979"/>
                <a:gd name="connsiteY13" fmla="*/ 1804900 h 2193520"/>
                <a:gd name="connsiteX14" fmla="*/ 1737360 w 2243979"/>
                <a:gd name="connsiteY14" fmla="*/ 1782040 h 2193520"/>
                <a:gd name="connsiteX15" fmla="*/ 1794510 w 2243979"/>
                <a:gd name="connsiteY15" fmla="*/ 1713460 h 2193520"/>
                <a:gd name="connsiteX16" fmla="*/ 1851660 w 2243979"/>
                <a:gd name="connsiteY16" fmla="*/ 1656310 h 2193520"/>
                <a:gd name="connsiteX17" fmla="*/ 1863090 w 2243979"/>
                <a:gd name="connsiteY17" fmla="*/ 1622020 h 2193520"/>
                <a:gd name="connsiteX18" fmla="*/ 1897380 w 2243979"/>
                <a:gd name="connsiteY18" fmla="*/ 1599160 h 2193520"/>
                <a:gd name="connsiteX19" fmla="*/ 1931670 w 2243979"/>
                <a:gd name="connsiteY19" fmla="*/ 1564870 h 2193520"/>
                <a:gd name="connsiteX20" fmla="*/ 1977390 w 2243979"/>
                <a:gd name="connsiteY20" fmla="*/ 1496290 h 2193520"/>
                <a:gd name="connsiteX21" fmla="*/ 2023110 w 2243979"/>
                <a:gd name="connsiteY21" fmla="*/ 1450570 h 2193520"/>
                <a:gd name="connsiteX22" fmla="*/ 2091690 w 2243979"/>
                <a:gd name="connsiteY22" fmla="*/ 1336270 h 2193520"/>
                <a:gd name="connsiteX23" fmla="*/ 2137410 w 2243979"/>
                <a:gd name="connsiteY23" fmla="*/ 1267690 h 2193520"/>
                <a:gd name="connsiteX24" fmla="*/ 2160270 w 2243979"/>
                <a:gd name="connsiteY24" fmla="*/ 1199110 h 2193520"/>
                <a:gd name="connsiteX25" fmla="*/ 2183130 w 2243979"/>
                <a:gd name="connsiteY25" fmla="*/ 1164820 h 2193520"/>
                <a:gd name="connsiteX26" fmla="*/ 2217420 w 2243979"/>
                <a:gd name="connsiteY26" fmla="*/ 1039090 h 2193520"/>
                <a:gd name="connsiteX27" fmla="*/ 2228850 w 2243979"/>
                <a:gd name="connsiteY27" fmla="*/ 1004800 h 2193520"/>
                <a:gd name="connsiteX28" fmla="*/ 2228850 w 2243979"/>
                <a:gd name="connsiteY28" fmla="*/ 638161 h 2193520"/>
                <a:gd name="connsiteX29" fmla="*/ 2114550 w 2243979"/>
                <a:gd name="connsiteY29" fmla="*/ 307570 h 2193520"/>
                <a:gd name="connsiteX30" fmla="*/ 1851660 w 2243979"/>
                <a:gd name="connsiteY30" fmla="*/ 113260 h 2193520"/>
                <a:gd name="connsiteX31" fmla="*/ 1600200 w 2243979"/>
                <a:gd name="connsiteY31" fmla="*/ 8632 h 2193520"/>
                <a:gd name="connsiteX32" fmla="*/ 1113106 w 2243979"/>
                <a:gd name="connsiteY32" fmla="*/ 21820 h 2193520"/>
                <a:gd name="connsiteX33" fmla="*/ 777240 w 2243979"/>
                <a:gd name="connsiteY33" fmla="*/ 147550 h 2193520"/>
                <a:gd name="connsiteX34" fmla="*/ 565346 w 2243979"/>
                <a:gd name="connsiteY34" fmla="*/ 350653 h 2193520"/>
                <a:gd name="connsiteX35" fmla="*/ 434340 w 2243979"/>
                <a:gd name="connsiteY35" fmla="*/ 719929 h 2193520"/>
                <a:gd name="connsiteX36" fmla="*/ 546882 w 2243979"/>
                <a:gd name="connsiteY36" fmla="*/ 945012 h 2193520"/>
                <a:gd name="connsiteX0" fmla="*/ 0 w 2243979"/>
                <a:gd name="connsiteY0" fmla="*/ 2205946 h 2205946"/>
                <a:gd name="connsiteX1" fmla="*/ 800100 w 2243979"/>
                <a:gd name="connsiteY1" fmla="*/ 2194516 h 2205946"/>
                <a:gd name="connsiteX2" fmla="*/ 1005840 w 2243979"/>
                <a:gd name="connsiteY2" fmla="*/ 2171656 h 2205946"/>
                <a:gd name="connsiteX3" fmla="*/ 1108710 w 2243979"/>
                <a:gd name="connsiteY3" fmla="*/ 2148796 h 2205946"/>
                <a:gd name="connsiteX4" fmla="*/ 1143000 w 2243979"/>
                <a:gd name="connsiteY4" fmla="*/ 2137366 h 2205946"/>
                <a:gd name="connsiteX5" fmla="*/ 1200150 w 2243979"/>
                <a:gd name="connsiteY5" fmla="*/ 2125936 h 2205946"/>
                <a:gd name="connsiteX6" fmla="*/ 1234440 w 2243979"/>
                <a:gd name="connsiteY6" fmla="*/ 2103076 h 2205946"/>
                <a:gd name="connsiteX7" fmla="*/ 1314450 w 2243979"/>
                <a:gd name="connsiteY7" fmla="*/ 2080216 h 2205946"/>
                <a:gd name="connsiteX8" fmla="*/ 1440180 w 2243979"/>
                <a:gd name="connsiteY8" fmla="*/ 2011636 h 2205946"/>
                <a:gd name="connsiteX9" fmla="*/ 1474470 w 2243979"/>
                <a:gd name="connsiteY9" fmla="*/ 2000206 h 2205946"/>
                <a:gd name="connsiteX10" fmla="*/ 1543050 w 2243979"/>
                <a:gd name="connsiteY10" fmla="*/ 1954486 h 2205946"/>
                <a:gd name="connsiteX11" fmla="*/ 1577340 w 2243979"/>
                <a:gd name="connsiteY11" fmla="*/ 1931626 h 2205946"/>
                <a:gd name="connsiteX12" fmla="*/ 1634490 w 2243979"/>
                <a:gd name="connsiteY12" fmla="*/ 1885906 h 2205946"/>
                <a:gd name="connsiteX13" fmla="*/ 1703070 w 2243979"/>
                <a:gd name="connsiteY13" fmla="*/ 1817326 h 2205946"/>
                <a:gd name="connsiteX14" fmla="*/ 1737360 w 2243979"/>
                <a:gd name="connsiteY14" fmla="*/ 1794466 h 2205946"/>
                <a:gd name="connsiteX15" fmla="*/ 1794510 w 2243979"/>
                <a:gd name="connsiteY15" fmla="*/ 1725886 h 2205946"/>
                <a:gd name="connsiteX16" fmla="*/ 1851660 w 2243979"/>
                <a:gd name="connsiteY16" fmla="*/ 1668736 h 2205946"/>
                <a:gd name="connsiteX17" fmla="*/ 1863090 w 2243979"/>
                <a:gd name="connsiteY17" fmla="*/ 1634446 h 2205946"/>
                <a:gd name="connsiteX18" fmla="*/ 1897380 w 2243979"/>
                <a:gd name="connsiteY18" fmla="*/ 1611586 h 2205946"/>
                <a:gd name="connsiteX19" fmla="*/ 1931670 w 2243979"/>
                <a:gd name="connsiteY19" fmla="*/ 1577296 h 2205946"/>
                <a:gd name="connsiteX20" fmla="*/ 1977390 w 2243979"/>
                <a:gd name="connsiteY20" fmla="*/ 1508716 h 2205946"/>
                <a:gd name="connsiteX21" fmla="*/ 2023110 w 2243979"/>
                <a:gd name="connsiteY21" fmla="*/ 1462996 h 2205946"/>
                <a:gd name="connsiteX22" fmla="*/ 2091690 w 2243979"/>
                <a:gd name="connsiteY22" fmla="*/ 1348696 h 2205946"/>
                <a:gd name="connsiteX23" fmla="*/ 2137410 w 2243979"/>
                <a:gd name="connsiteY23" fmla="*/ 1280116 h 2205946"/>
                <a:gd name="connsiteX24" fmla="*/ 2160270 w 2243979"/>
                <a:gd name="connsiteY24" fmla="*/ 1211536 h 2205946"/>
                <a:gd name="connsiteX25" fmla="*/ 2183130 w 2243979"/>
                <a:gd name="connsiteY25" fmla="*/ 1177246 h 2205946"/>
                <a:gd name="connsiteX26" fmla="*/ 2217420 w 2243979"/>
                <a:gd name="connsiteY26" fmla="*/ 1051516 h 2205946"/>
                <a:gd name="connsiteX27" fmla="*/ 2228850 w 2243979"/>
                <a:gd name="connsiteY27" fmla="*/ 1017226 h 2205946"/>
                <a:gd name="connsiteX28" fmla="*/ 2228850 w 2243979"/>
                <a:gd name="connsiteY28" fmla="*/ 650587 h 2205946"/>
                <a:gd name="connsiteX29" fmla="*/ 2114550 w 2243979"/>
                <a:gd name="connsiteY29" fmla="*/ 319996 h 2205946"/>
                <a:gd name="connsiteX30" fmla="*/ 1851660 w 2243979"/>
                <a:gd name="connsiteY30" fmla="*/ 125686 h 2205946"/>
                <a:gd name="connsiteX31" fmla="*/ 1600200 w 2243979"/>
                <a:gd name="connsiteY31" fmla="*/ 21058 h 2205946"/>
                <a:gd name="connsiteX32" fmla="*/ 1113106 w 2243979"/>
                <a:gd name="connsiteY32" fmla="*/ 34246 h 2205946"/>
                <a:gd name="connsiteX33" fmla="*/ 777240 w 2243979"/>
                <a:gd name="connsiteY33" fmla="*/ 159976 h 2205946"/>
                <a:gd name="connsiteX34" fmla="*/ 565346 w 2243979"/>
                <a:gd name="connsiteY34" fmla="*/ 363079 h 2205946"/>
                <a:gd name="connsiteX35" fmla="*/ 434340 w 2243979"/>
                <a:gd name="connsiteY35" fmla="*/ 732355 h 2205946"/>
                <a:gd name="connsiteX36" fmla="*/ 546882 w 2243979"/>
                <a:gd name="connsiteY36" fmla="*/ 957438 h 2205946"/>
                <a:gd name="connsiteX0" fmla="*/ 0 w 2243979"/>
                <a:gd name="connsiteY0" fmla="*/ 2205946 h 2205946"/>
                <a:gd name="connsiteX1" fmla="*/ 800100 w 2243979"/>
                <a:gd name="connsiteY1" fmla="*/ 2194516 h 2205946"/>
                <a:gd name="connsiteX2" fmla="*/ 1005840 w 2243979"/>
                <a:gd name="connsiteY2" fmla="*/ 2171656 h 2205946"/>
                <a:gd name="connsiteX3" fmla="*/ 1108710 w 2243979"/>
                <a:gd name="connsiteY3" fmla="*/ 2148796 h 2205946"/>
                <a:gd name="connsiteX4" fmla="*/ 1143000 w 2243979"/>
                <a:gd name="connsiteY4" fmla="*/ 2137366 h 2205946"/>
                <a:gd name="connsiteX5" fmla="*/ 1200150 w 2243979"/>
                <a:gd name="connsiteY5" fmla="*/ 2125936 h 2205946"/>
                <a:gd name="connsiteX6" fmla="*/ 1234440 w 2243979"/>
                <a:gd name="connsiteY6" fmla="*/ 2103076 h 2205946"/>
                <a:gd name="connsiteX7" fmla="*/ 1314450 w 2243979"/>
                <a:gd name="connsiteY7" fmla="*/ 2080216 h 2205946"/>
                <a:gd name="connsiteX8" fmla="*/ 1440180 w 2243979"/>
                <a:gd name="connsiteY8" fmla="*/ 2011636 h 2205946"/>
                <a:gd name="connsiteX9" fmla="*/ 1474470 w 2243979"/>
                <a:gd name="connsiteY9" fmla="*/ 2000206 h 2205946"/>
                <a:gd name="connsiteX10" fmla="*/ 1543050 w 2243979"/>
                <a:gd name="connsiteY10" fmla="*/ 1954486 h 2205946"/>
                <a:gd name="connsiteX11" fmla="*/ 1577340 w 2243979"/>
                <a:gd name="connsiteY11" fmla="*/ 1931626 h 2205946"/>
                <a:gd name="connsiteX12" fmla="*/ 1634490 w 2243979"/>
                <a:gd name="connsiteY12" fmla="*/ 1885906 h 2205946"/>
                <a:gd name="connsiteX13" fmla="*/ 1703070 w 2243979"/>
                <a:gd name="connsiteY13" fmla="*/ 1817326 h 2205946"/>
                <a:gd name="connsiteX14" fmla="*/ 1737360 w 2243979"/>
                <a:gd name="connsiteY14" fmla="*/ 1794466 h 2205946"/>
                <a:gd name="connsiteX15" fmla="*/ 1794510 w 2243979"/>
                <a:gd name="connsiteY15" fmla="*/ 1725886 h 2205946"/>
                <a:gd name="connsiteX16" fmla="*/ 1851660 w 2243979"/>
                <a:gd name="connsiteY16" fmla="*/ 1668736 h 2205946"/>
                <a:gd name="connsiteX17" fmla="*/ 1863090 w 2243979"/>
                <a:gd name="connsiteY17" fmla="*/ 1634446 h 2205946"/>
                <a:gd name="connsiteX18" fmla="*/ 1897380 w 2243979"/>
                <a:gd name="connsiteY18" fmla="*/ 1611586 h 2205946"/>
                <a:gd name="connsiteX19" fmla="*/ 1931670 w 2243979"/>
                <a:gd name="connsiteY19" fmla="*/ 1577296 h 2205946"/>
                <a:gd name="connsiteX20" fmla="*/ 1977390 w 2243979"/>
                <a:gd name="connsiteY20" fmla="*/ 1508716 h 2205946"/>
                <a:gd name="connsiteX21" fmla="*/ 2023110 w 2243979"/>
                <a:gd name="connsiteY21" fmla="*/ 1462996 h 2205946"/>
                <a:gd name="connsiteX22" fmla="*/ 2091690 w 2243979"/>
                <a:gd name="connsiteY22" fmla="*/ 1348696 h 2205946"/>
                <a:gd name="connsiteX23" fmla="*/ 2137410 w 2243979"/>
                <a:gd name="connsiteY23" fmla="*/ 1280116 h 2205946"/>
                <a:gd name="connsiteX24" fmla="*/ 2160270 w 2243979"/>
                <a:gd name="connsiteY24" fmla="*/ 1211536 h 2205946"/>
                <a:gd name="connsiteX25" fmla="*/ 2183130 w 2243979"/>
                <a:gd name="connsiteY25" fmla="*/ 1177246 h 2205946"/>
                <a:gd name="connsiteX26" fmla="*/ 2217420 w 2243979"/>
                <a:gd name="connsiteY26" fmla="*/ 1051516 h 2205946"/>
                <a:gd name="connsiteX27" fmla="*/ 2228850 w 2243979"/>
                <a:gd name="connsiteY27" fmla="*/ 1017226 h 2205946"/>
                <a:gd name="connsiteX28" fmla="*/ 2228850 w 2243979"/>
                <a:gd name="connsiteY28" fmla="*/ 650587 h 2205946"/>
                <a:gd name="connsiteX29" fmla="*/ 2114550 w 2243979"/>
                <a:gd name="connsiteY29" fmla="*/ 319996 h 2205946"/>
                <a:gd name="connsiteX30" fmla="*/ 1851660 w 2243979"/>
                <a:gd name="connsiteY30" fmla="*/ 125686 h 2205946"/>
                <a:gd name="connsiteX31" fmla="*/ 1600200 w 2243979"/>
                <a:gd name="connsiteY31" fmla="*/ 21058 h 2205946"/>
                <a:gd name="connsiteX32" fmla="*/ 1113106 w 2243979"/>
                <a:gd name="connsiteY32" fmla="*/ 34246 h 2205946"/>
                <a:gd name="connsiteX33" fmla="*/ 777240 w 2243979"/>
                <a:gd name="connsiteY33" fmla="*/ 159976 h 2205946"/>
                <a:gd name="connsiteX34" fmla="*/ 565346 w 2243979"/>
                <a:gd name="connsiteY34" fmla="*/ 363079 h 2205946"/>
                <a:gd name="connsiteX35" fmla="*/ 434340 w 2243979"/>
                <a:gd name="connsiteY35" fmla="*/ 732355 h 2205946"/>
                <a:gd name="connsiteX36" fmla="*/ 546882 w 2243979"/>
                <a:gd name="connsiteY36" fmla="*/ 957438 h 2205946"/>
                <a:gd name="connsiteX0" fmla="*/ 0 w 2243979"/>
                <a:gd name="connsiteY0" fmla="*/ 2205946 h 2205946"/>
                <a:gd name="connsiteX1" fmla="*/ 800100 w 2243979"/>
                <a:gd name="connsiteY1" fmla="*/ 2194516 h 2205946"/>
                <a:gd name="connsiteX2" fmla="*/ 1005840 w 2243979"/>
                <a:gd name="connsiteY2" fmla="*/ 2171656 h 2205946"/>
                <a:gd name="connsiteX3" fmla="*/ 1108710 w 2243979"/>
                <a:gd name="connsiteY3" fmla="*/ 2148796 h 2205946"/>
                <a:gd name="connsiteX4" fmla="*/ 1143000 w 2243979"/>
                <a:gd name="connsiteY4" fmla="*/ 2137366 h 2205946"/>
                <a:gd name="connsiteX5" fmla="*/ 1200150 w 2243979"/>
                <a:gd name="connsiteY5" fmla="*/ 2125936 h 2205946"/>
                <a:gd name="connsiteX6" fmla="*/ 1234440 w 2243979"/>
                <a:gd name="connsiteY6" fmla="*/ 2103076 h 2205946"/>
                <a:gd name="connsiteX7" fmla="*/ 1314450 w 2243979"/>
                <a:gd name="connsiteY7" fmla="*/ 2080216 h 2205946"/>
                <a:gd name="connsiteX8" fmla="*/ 1440180 w 2243979"/>
                <a:gd name="connsiteY8" fmla="*/ 2011636 h 2205946"/>
                <a:gd name="connsiteX9" fmla="*/ 1474470 w 2243979"/>
                <a:gd name="connsiteY9" fmla="*/ 2000206 h 2205946"/>
                <a:gd name="connsiteX10" fmla="*/ 1543050 w 2243979"/>
                <a:gd name="connsiteY10" fmla="*/ 1954486 h 2205946"/>
                <a:gd name="connsiteX11" fmla="*/ 1577340 w 2243979"/>
                <a:gd name="connsiteY11" fmla="*/ 1931626 h 2205946"/>
                <a:gd name="connsiteX12" fmla="*/ 1634490 w 2243979"/>
                <a:gd name="connsiteY12" fmla="*/ 1885906 h 2205946"/>
                <a:gd name="connsiteX13" fmla="*/ 1703070 w 2243979"/>
                <a:gd name="connsiteY13" fmla="*/ 1817326 h 2205946"/>
                <a:gd name="connsiteX14" fmla="*/ 1737360 w 2243979"/>
                <a:gd name="connsiteY14" fmla="*/ 1794466 h 2205946"/>
                <a:gd name="connsiteX15" fmla="*/ 1794510 w 2243979"/>
                <a:gd name="connsiteY15" fmla="*/ 1725886 h 2205946"/>
                <a:gd name="connsiteX16" fmla="*/ 1851660 w 2243979"/>
                <a:gd name="connsiteY16" fmla="*/ 1668736 h 2205946"/>
                <a:gd name="connsiteX17" fmla="*/ 1863090 w 2243979"/>
                <a:gd name="connsiteY17" fmla="*/ 1634446 h 2205946"/>
                <a:gd name="connsiteX18" fmla="*/ 1897380 w 2243979"/>
                <a:gd name="connsiteY18" fmla="*/ 1611586 h 2205946"/>
                <a:gd name="connsiteX19" fmla="*/ 1931670 w 2243979"/>
                <a:gd name="connsiteY19" fmla="*/ 1577296 h 2205946"/>
                <a:gd name="connsiteX20" fmla="*/ 1977390 w 2243979"/>
                <a:gd name="connsiteY20" fmla="*/ 1508716 h 2205946"/>
                <a:gd name="connsiteX21" fmla="*/ 2023110 w 2243979"/>
                <a:gd name="connsiteY21" fmla="*/ 1462996 h 2205946"/>
                <a:gd name="connsiteX22" fmla="*/ 2091690 w 2243979"/>
                <a:gd name="connsiteY22" fmla="*/ 1348696 h 2205946"/>
                <a:gd name="connsiteX23" fmla="*/ 2137410 w 2243979"/>
                <a:gd name="connsiteY23" fmla="*/ 1280116 h 2205946"/>
                <a:gd name="connsiteX24" fmla="*/ 2160270 w 2243979"/>
                <a:gd name="connsiteY24" fmla="*/ 1211536 h 2205946"/>
                <a:gd name="connsiteX25" fmla="*/ 2183130 w 2243979"/>
                <a:gd name="connsiteY25" fmla="*/ 1177246 h 2205946"/>
                <a:gd name="connsiteX26" fmla="*/ 2217420 w 2243979"/>
                <a:gd name="connsiteY26" fmla="*/ 1051516 h 2205946"/>
                <a:gd name="connsiteX27" fmla="*/ 2228850 w 2243979"/>
                <a:gd name="connsiteY27" fmla="*/ 1017226 h 2205946"/>
                <a:gd name="connsiteX28" fmla="*/ 2228850 w 2243979"/>
                <a:gd name="connsiteY28" fmla="*/ 650587 h 2205946"/>
                <a:gd name="connsiteX29" fmla="*/ 2114550 w 2243979"/>
                <a:gd name="connsiteY29" fmla="*/ 319996 h 2205946"/>
                <a:gd name="connsiteX30" fmla="*/ 1851660 w 2243979"/>
                <a:gd name="connsiteY30" fmla="*/ 125686 h 2205946"/>
                <a:gd name="connsiteX31" fmla="*/ 1600200 w 2243979"/>
                <a:gd name="connsiteY31" fmla="*/ 21058 h 2205946"/>
                <a:gd name="connsiteX32" fmla="*/ 1113106 w 2243979"/>
                <a:gd name="connsiteY32" fmla="*/ 34246 h 2205946"/>
                <a:gd name="connsiteX33" fmla="*/ 777240 w 2243979"/>
                <a:gd name="connsiteY33" fmla="*/ 159976 h 2205946"/>
                <a:gd name="connsiteX34" fmla="*/ 565346 w 2243979"/>
                <a:gd name="connsiteY34" fmla="*/ 363079 h 2205946"/>
                <a:gd name="connsiteX35" fmla="*/ 434340 w 2243979"/>
                <a:gd name="connsiteY35" fmla="*/ 732355 h 2205946"/>
                <a:gd name="connsiteX36" fmla="*/ 546882 w 2243979"/>
                <a:gd name="connsiteY36" fmla="*/ 957438 h 2205946"/>
                <a:gd name="connsiteX0" fmla="*/ 0 w 2243979"/>
                <a:gd name="connsiteY0" fmla="*/ 2205946 h 2205946"/>
                <a:gd name="connsiteX1" fmla="*/ 800100 w 2243979"/>
                <a:gd name="connsiteY1" fmla="*/ 2194516 h 2205946"/>
                <a:gd name="connsiteX2" fmla="*/ 1005840 w 2243979"/>
                <a:gd name="connsiteY2" fmla="*/ 2171656 h 2205946"/>
                <a:gd name="connsiteX3" fmla="*/ 1108710 w 2243979"/>
                <a:gd name="connsiteY3" fmla="*/ 2148796 h 2205946"/>
                <a:gd name="connsiteX4" fmla="*/ 1143000 w 2243979"/>
                <a:gd name="connsiteY4" fmla="*/ 2137366 h 2205946"/>
                <a:gd name="connsiteX5" fmla="*/ 1200150 w 2243979"/>
                <a:gd name="connsiteY5" fmla="*/ 2125936 h 2205946"/>
                <a:gd name="connsiteX6" fmla="*/ 1234440 w 2243979"/>
                <a:gd name="connsiteY6" fmla="*/ 2103076 h 2205946"/>
                <a:gd name="connsiteX7" fmla="*/ 1314450 w 2243979"/>
                <a:gd name="connsiteY7" fmla="*/ 2080216 h 2205946"/>
                <a:gd name="connsiteX8" fmla="*/ 1440180 w 2243979"/>
                <a:gd name="connsiteY8" fmla="*/ 2011636 h 2205946"/>
                <a:gd name="connsiteX9" fmla="*/ 1474470 w 2243979"/>
                <a:gd name="connsiteY9" fmla="*/ 2000206 h 2205946"/>
                <a:gd name="connsiteX10" fmla="*/ 1543050 w 2243979"/>
                <a:gd name="connsiteY10" fmla="*/ 1954486 h 2205946"/>
                <a:gd name="connsiteX11" fmla="*/ 1577340 w 2243979"/>
                <a:gd name="connsiteY11" fmla="*/ 1931626 h 2205946"/>
                <a:gd name="connsiteX12" fmla="*/ 1634490 w 2243979"/>
                <a:gd name="connsiteY12" fmla="*/ 1885906 h 2205946"/>
                <a:gd name="connsiteX13" fmla="*/ 1703070 w 2243979"/>
                <a:gd name="connsiteY13" fmla="*/ 1817326 h 2205946"/>
                <a:gd name="connsiteX14" fmla="*/ 1737360 w 2243979"/>
                <a:gd name="connsiteY14" fmla="*/ 1794466 h 2205946"/>
                <a:gd name="connsiteX15" fmla="*/ 1794510 w 2243979"/>
                <a:gd name="connsiteY15" fmla="*/ 1725886 h 2205946"/>
                <a:gd name="connsiteX16" fmla="*/ 1851660 w 2243979"/>
                <a:gd name="connsiteY16" fmla="*/ 1668736 h 2205946"/>
                <a:gd name="connsiteX17" fmla="*/ 1863090 w 2243979"/>
                <a:gd name="connsiteY17" fmla="*/ 1634446 h 2205946"/>
                <a:gd name="connsiteX18" fmla="*/ 1897380 w 2243979"/>
                <a:gd name="connsiteY18" fmla="*/ 1611586 h 2205946"/>
                <a:gd name="connsiteX19" fmla="*/ 1931670 w 2243979"/>
                <a:gd name="connsiteY19" fmla="*/ 1577296 h 2205946"/>
                <a:gd name="connsiteX20" fmla="*/ 1977390 w 2243979"/>
                <a:gd name="connsiteY20" fmla="*/ 1508716 h 2205946"/>
                <a:gd name="connsiteX21" fmla="*/ 2023110 w 2243979"/>
                <a:gd name="connsiteY21" fmla="*/ 1462996 h 2205946"/>
                <a:gd name="connsiteX22" fmla="*/ 2091690 w 2243979"/>
                <a:gd name="connsiteY22" fmla="*/ 1348696 h 2205946"/>
                <a:gd name="connsiteX23" fmla="*/ 2137410 w 2243979"/>
                <a:gd name="connsiteY23" fmla="*/ 1280116 h 2205946"/>
                <a:gd name="connsiteX24" fmla="*/ 2160270 w 2243979"/>
                <a:gd name="connsiteY24" fmla="*/ 1211536 h 2205946"/>
                <a:gd name="connsiteX25" fmla="*/ 2183130 w 2243979"/>
                <a:gd name="connsiteY25" fmla="*/ 1177246 h 2205946"/>
                <a:gd name="connsiteX26" fmla="*/ 2217420 w 2243979"/>
                <a:gd name="connsiteY26" fmla="*/ 1051516 h 2205946"/>
                <a:gd name="connsiteX27" fmla="*/ 2228850 w 2243979"/>
                <a:gd name="connsiteY27" fmla="*/ 1017226 h 2205946"/>
                <a:gd name="connsiteX28" fmla="*/ 2228850 w 2243979"/>
                <a:gd name="connsiteY28" fmla="*/ 650587 h 2205946"/>
                <a:gd name="connsiteX29" fmla="*/ 2114550 w 2243979"/>
                <a:gd name="connsiteY29" fmla="*/ 319996 h 2205946"/>
                <a:gd name="connsiteX30" fmla="*/ 1851660 w 2243979"/>
                <a:gd name="connsiteY30" fmla="*/ 125686 h 2205946"/>
                <a:gd name="connsiteX31" fmla="*/ 1600200 w 2243979"/>
                <a:gd name="connsiteY31" fmla="*/ 21058 h 2205946"/>
                <a:gd name="connsiteX32" fmla="*/ 1113106 w 2243979"/>
                <a:gd name="connsiteY32" fmla="*/ 34246 h 2205946"/>
                <a:gd name="connsiteX33" fmla="*/ 777240 w 2243979"/>
                <a:gd name="connsiteY33" fmla="*/ 159976 h 2205946"/>
                <a:gd name="connsiteX34" fmla="*/ 565346 w 2243979"/>
                <a:gd name="connsiteY34" fmla="*/ 363079 h 2205946"/>
                <a:gd name="connsiteX35" fmla="*/ 434340 w 2243979"/>
                <a:gd name="connsiteY35" fmla="*/ 732355 h 2205946"/>
                <a:gd name="connsiteX36" fmla="*/ 546882 w 2243979"/>
                <a:gd name="connsiteY36" fmla="*/ 957438 h 2205946"/>
                <a:gd name="connsiteX0" fmla="*/ 0 w 2252485"/>
                <a:gd name="connsiteY0" fmla="*/ 2205946 h 2205946"/>
                <a:gd name="connsiteX1" fmla="*/ 800100 w 2252485"/>
                <a:gd name="connsiteY1" fmla="*/ 2194516 h 2205946"/>
                <a:gd name="connsiteX2" fmla="*/ 1005840 w 2252485"/>
                <a:gd name="connsiteY2" fmla="*/ 2171656 h 2205946"/>
                <a:gd name="connsiteX3" fmla="*/ 1108710 w 2252485"/>
                <a:gd name="connsiteY3" fmla="*/ 2148796 h 2205946"/>
                <a:gd name="connsiteX4" fmla="*/ 1143000 w 2252485"/>
                <a:gd name="connsiteY4" fmla="*/ 2137366 h 2205946"/>
                <a:gd name="connsiteX5" fmla="*/ 1200150 w 2252485"/>
                <a:gd name="connsiteY5" fmla="*/ 2125936 h 2205946"/>
                <a:gd name="connsiteX6" fmla="*/ 1234440 w 2252485"/>
                <a:gd name="connsiteY6" fmla="*/ 2103076 h 2205946"/>
                <a:gd name="connsiteX7" fmla="*/ 1314450 w 2252485"/>
                <a:gd name="connsiteY7" fmla="*/ 2080216 h 2205946"/>
                <a:gd name="connsiteX8" fmla="*/ 1440180 w 2252485"/>
                <a:gd name="connsiteY8" fmla="*/ 2011636 h 2205946"/>
                <a:gd name="connsiteX9" fmla="*/ 1474470 w 2252485"/>
                <a:gd name="connsiteY9" fmla="*/ 2000206 h 2205946"/>
                <a:gd name="connsiteX10" fmla="*/ 1543050 w 2252485"/>
                <a:gd name="connsiteY10" fmla="*/ 1954486 h 2205946"/>
                <a:gd name="connsiteX11" fmla="*/ 1577340 w 2252485"/>
                <a:gd name="connsiteY11" fmla="*/ 1931626 h 2205946"/>
                <a:gd name="connsiteX12" fmla="*/ 1634490 w 2252485"/>
                <a:gd name="connsiteY12" fmla="*/ 1885906 h 2205946"/>
                <a:gd name="connsiteX13" fmla="*/ 1703070 w 2252485"/>
                <a:gd name="connsiteY13" fmla="*/ 1817326 h 2205946"/>
                <a:gd name="connsiteX14" fmla="*/ 1737360 w 2252485"/>
                <a:gd name="connsiteY14" fmla="*/ 1794466 h 2205946"/>
                <a:gd name="connsiteX15" fmla="*/ 1794510 w 2252485"/>
                <a:gd name="connsiteY15" fmla="*/ 1725886 h 2205946"/>
                <a:gd name="connsiteX16" fmla="*/ 1851660 w 2252485"/>
                <a:gd name="connsiteY16" fmla="*/ 1668736 h 2205946"/>
                <a:gd name="connsiteX17" fmla="*/ 1863090 w 2252485"/>
                <a:gd name="connsiteY17" fmla="*/ 1634446 h 2205946"/>
                <a:gd name="connsiteX18" fmla="*/ 1897380 w 2252485"/>
                <a:gd name="connsiteY18" fmla="*/ 1611586 h 2205946"/>
                <a:gd name="connsiteX19" fmla="*/ 1931670 w 2252485"/>
                <a:gd name="connsiteY19" fmla="*/ 1577296 h 2205946"/>
                <a:gd name="connsiteX20" fmla="*/ 1977390 w 2252485"/>
                <a:gd name="connsiteY20" fmla="*/ 1508716 h 2205946"/>
                <a:gd name="connsiteX21" fmla="*/ 2023110 w 2252485"/>
                <a:gd name="connsiteY21" fmla="*/ 1462996 h 2205946"/>
                <a:gd name="connsiteX22" fmla="*/ 2091690 w 2252485"/>
                <a:gd name="connsiteY22" fmla="*/ 1348696 h 2205946"/>
                <a:gd name="connsiteX23" fmla="*/ 2137410 w 2252485"/>
                <a:gd name="connsiteY23" fmla="*/ 1280116 h 2205946"/>
                <a:gd name="connsiteX24" fmla="*/ 2160270 w 2252485"/>
                <a:gd name="connsiteY24" fmla="*/ 1211536 h 2205946"/>
                <a:gd name="connsiteX25" fmla="*/ 2183130 w 2252485"/>
                <a:gd name="connsiteY25" fmla="*/ 1177246 h 2205946"/>
                <a:gd name="connsiteX26" fmla="*/ 2217420 w 2252485"/>
                <a:gd name="connsiteY26" fmla="*/ 1051516 h 2205946"/>
                <a:gd name="connsiteX27" fmla="*/ 2228850 w 2252485"/>
                <a:gd name="connsiteY27" fmla="*/ 1017226 h 2205946"/>
                <a:gd name="connsiteX28" fmla="*/ 2242918 w 2252485"/>
                <a:gd name="connsiteY28" fmla="*/ 664654 h 2205946"/>
                <a:gd name="connsiteX29" fmla="*/ 2114550 w 2252485"/>
                <a:gd name="connsiteY29" fmla="*/ 319996 h 2205946"/>
                <a:gd name="connsiteX30" fmla="*/ 1851660 w 2252485"/>
                <a:gd name="connsiteY30" fmla="*/ 125686 h 2205946"/>
                <a:gd name="connsiteX31" fmla="*/ 1600200 w 2252485"/>
                <a:gd name="connsiteY31" fmla="*/ 21058 h 2205946"/>
                <a:gd name="connsiteX32" fmla="*/ 1113106 w 2252485"/>
                <a:gd name="connsiteY32" fmla="*/ 34246 h 2205946"/>
                <a:gd name="connsiteX33" fmla="*/ 777240 w 2252485"/>
                <a:gd name="connsiteY33" fmla="*/ 159976 h 2205946"/>
                <a:gd name="connsiteX34" fmla="*/ 565346 w 2252485"/>
                <a:gd name="connsiteY34" fmla="*/ 363079 h 2205946"/>
                <a:gd name="connsiteX35" fmla="*/ 434340 w 2252485"/>
                <a:gd name="connsiteY35" fmla="*/ 732355 h 2205946"/>
                <a:gd name="connsiteX36" fmla="*/ 546882 w 2252485"/>
                <a:gd name="connsiteY36" fmla="*/ 957438 h 2205946"/>
                <a:gd name="connsiteX0" fmla="*/ 0 w 2247806"/>
                <a:gd name="connsiteY0" fmla="*/ 2205946 h 2205946"/>
                <a:gd name="connsiteX1" fmla="*/ 800100 w 2247806"/>
                <a:gd name="connsiteY1" fmla="*/ 2194516 h 2205946"/>
                <a:gd name="connsiteX2" fmla="*/ 1005840 w 2247806"/>
                <a:gd name="connsiteY2" fmla="*/ 2171656 h 2205946"/>
                <a:gd name="connsiteX3" fmla="*/ 1108710 w 2247806"/>
                <a:gd name="connsiteY3" fmla="*/ 2148796 h 2205946"/>
                <a:gd name="connsiteX4" fmla="*/ 1143000 w 2247806"/>
                <a:gd name="connsiteY4" fmla="*/ 2137366 h 2205946"/>
                <a:gd name="connsiteX5" fmla="*/ 1200150 w 2247806"/>
                <a:gd name="connsiteY5" fmla="*/ 2125936 h 2205946"/>
                <a:gd name="connsiteX6" fmla="*/ 1234440 w 2247806"/>
                <a:gd name="connsiteY6" fmla="*/ 2103076 h 2205946"/>
                <a:gd name="connsiteX7" fmla="*/ 1314450 w 2247806"/>
                <a:gd name="connsiteY7" fmla="*/ 2080216 h 2205946"/>
                <a:gd name="connsiteX8" fmla="*/ 1440180 w 2247806"/>
                <a:gd name="connsiteY8" fmla="*/ 2011636 h 2205946"/>
                <a:gd name="connsiteX9" fmla="*/ 1474470 w 2247806"/>
                <a:gd name="connsiteY9" fmla="*/ 2000206 h 2205946"/>
                <a:gd name="connsiteX10" fmla="*/ 1543050 w 2247806"/>
                <a:gd name="connsiteY10" fmla="*/ 1954486 h 2205946"/>
                <a:gd name="connsiteX11" fmla="*/ 1577340 w 2247806"/>
                <a:gd name="connsiteY11" fmla="*/ 1931626 h 2205946"/>
                <a:gd name="connsiteX12" fmla="*/ 1634490 w 2247806"/>
                <a:gd name="connsiteY12" fmla="*/ 1885906 h 2205946"/>
                <a:gd name="connsiteX13" fmla="*/ 1703070 w 2247806"/>
                <a:gd name="connsiteY13" fmla="*/ 1817326 h 2205946"/>
                <a:gd name="connsiteX14" fmla="*/ 1737360 w 2247806"/>
                <a:gd name="connsiteY14" fmla="*/ 1794466 h 2205946"/>
                <a:gd name="connsiteX15" fmla="*/ 1794510 w 2247806"/>
                <a:gd name="connsiteY15" fmla="*/ 1725886 h 2205946"/>
                <a:gd name="connsiteX16" fmla="*/ 1851660 w 2247806"/>
                <a:gd name="connsiteY16" fmla="*/ 1668736 h 2205946"/>
                <a:gd name="connsiteX17" fmla="*/ 1863090 w 2247806"/>
                <a:gd name="connsiteY17" fmla="*/ 1634446 h 2205946"/>
                <a:gd name="connsiteX18" fmla="*/ 1897380 w 2247806"/>
                <a:gd name="connsiteY18" fmla="*/ 1611586 h 2205946"/>
                <a:gd name="connsiteX19" fmla="*/ 1931670 w 2247806"/>
                <a:gd name="connsiteY19" fmla="*/ 1577296 h 2205946"/>
                <a:gd name="connsiteX20" fmla="*/ 1977390 w 2247806"/>
                <a:gd name="connsiteY20" fmla="*/ 1508716 h 2205946"/>
                <a:gd name="connsiteX21" fmla="*/ 2023110 w 2247806"/>
                <a:gd name="connsiteY21" fmla="*/ 1462996 h 2205946"/>
                <a:gd name="connsiteX22" fmla="*/ 2091690 w 2247806"/>
                <a:gd name="connsiteY22" fmla="*/ 1348696 h 2205946"/>
                <a:gd name="connsiteX23" fmla="*/ 2137410 w 2247806"/>
                <a:gd name="connsiteY23" fmla="*/ 1280116 h 2205946"/>
                <a:gd name="connsiteX24" fmla="*/ 2160270 w 2247806"/>
                <a:gd name="connsiteY24" fmla="*/ 1211536 h 2205946"/>
                <a:gd name="connsiteX25" fmla="*/ 2183130 w 2247806"/>
                <a:gd name="connsiteY25" fmla="*/ 1177246 h 2205946"/>
                <a:gd name="connsiteX26" fmla="*/ 2217420 w 2247806"/>
                <a:gd name="connsiteY26" fmla="*/ 1051516 h 2205946"/>
                <a:gd name="connsiteX27" fmla="*/ 2242918 w 2247806"/>
                <a:gd name="connsiteY27" fmla="*/ 664654 h 2205946"/>
                <a:gd name="connsiteX28" fmla="*/ 2114550 w 2247806"/>
                <a:gd name="connsiteY28" fmla="*/ 319996 h 2205946"/>
                <a:gd name="connsiteX29" fmla="*/ 1851660 w 2247806"/>
                <a:gd name="connsiteY29" fmla="*/ 125686 h 2205946"/>
                <a:gd name="connsiteX30" fmla="*/ 1600200 w 2247806"/>
                <a:gd name="connsiteY30" fmla="*/ 21058 h 2205946"/>
                <a:gd name="connsiteX31" fmla="*/ 1113106 w 2247806"/>
                <a:gd name="connsiteY31" fmla="*/ 34246 h 2205946"/>
                <a:gd name="connsiteX32" fmla="*/ 777240 w 2247806"/>
                <a:gd name="connsiteY32" fmla="*/ 159976 h 2205946"/>
                <a:gd name="connsiteX33" fmla="*/ 565346 w 2247806"/>
                <a:gd name="connsiteY33" fmla="*/ 363079 h 2205946"/>
                <a:gd name="connsiteX34" fmla="*/ 434340 w 2247806"/>
                <a:gd name="connsiteY34" fmla="*/ 732355 h 2205946"/>
                <a:gd name="connsiteX35" fmla="*/ 546882 w 2247806"/>
                <a:gd name="connsiteY35" fmla="*/ 957438 h 2205946"/>
                <a:gd name="connsiteX0" fmla="*/ 0 w 2247806"/>
                <a:gd name="connsiteY0" fmla="*/ 2205946 h 2205946"/>
                <a:gd name="connsiteX1" fmla="*/ 800100 w 2247806"/>
                <a:gd name="connsiteY1" fmla="*/ 2194516 h 2205946"/>
                <a:gd name="connsiteX2" fmla="*/ 1005840 w 2247806"/>
                <a:gd name="connsiteY2" fmla="*/ 2171656 h 2205946"/>
                <a:gd name="connsiteX3" fmla="*/ 1108710 w 2247806"/>
                <a:gd name="connsiteY3" fmla="*/ 2148796 h 2205946"/>
                <a:gd name="connsiteX4" fmla="*/ 1143000 w 2247806"/>
                <a:gd name="connsiteY4" fmla="*/ 2137366 h 2205946"/>
                <a:gd name="connsiteX5" fmla="*/ 1200150 w 2247806"/>
                <a:gd name="connsiteY5" fmla="*/ 2125936 h 2205946"/>
                <a:gd name="connsiteX6" fmla="*/ 1234440 w 2247806"/>
                <a:gd name="connsiteY6" fmla="*/ 2103076 h 2205946"/>
                <a:gd name="connsiteX7" fmla="*/ 1314450 w 2247806"/>
                <a:gd name="connsiteY7" fmla="*/ 2080216 h 2205946"/>
                <a:gd name="connsiteX8" fmla="*/ 1440180 w 2247806"/>
                <a:gd name="connsiteY8" fmla="*/ 2011636 h 2205946"/>
                <a:gd name="connsiteX9" fmla="*/ 1474470 w 2247806"/>
                <a:gd name="connsiteY9" fmla="*/ 2000206 h 2205946"/>
                <a:gd name="connsiteX10" fmla="*/ 1543050 w 2247806"/>
                <a:gd name="connsiteY10" fmla="*/ 1954486 h 2205946"/>
                <a:gd name="connsiteX11" fmla="*/ 1577340 w 2247806"/>
                <a:gd name="connsiteY11" fmla="*/ 1931626 h 2205946"/>
                <a:gd name="connsiteX12" fmla="*/ 1634490 w 2247806"/>
                <a:gd name="connsiteY12" fmla="*/ 1885906 h 2205946"/>
                <a:gd name="connsiteX13" fmla="*/ 1703070 w 2247806"/>
                <a:gd name="connsiteY13" fmla="*/ 1817326 h 2205946"/>
                <a:gd name="connsiteX14" fmla="*/ 1737360 w 2247806"/>
                <a:gd name="connsiteY14" fmla="*/ 1794466 h 2205946"/>
                <a:gd name="connsiteX15" fmla="*/ 1794510 w 2247806"/>
                <a:gd name="connsiteY15" fmla="*/ 1725886 h 2205946"/>
                <a:gd name="connsiteX16" fmla="*/ 1851660 w 2247806"/>
                <a:gd name="connsiteY16" fmla="*/ 1668736 h 2205946"/>
                <a:gd name="connsiteX17" fmla="*/ 1863090 w 2247806"/>
                <a:gd name="connsiteY17" fmla="*/ 1634446 h 2205946"/>
                <a:gd name="connsiteX18" fmla="*/ 1897380 w 2247806"/>
                <a:gd name="connsiteY18" fmla="*/ 1611586 h 2205946"/>
                <a:gd name="connsiteX19" fmla="*/ 1931670 w 2247806"/>
                <a:gd name="connsiteY19" fmla="*/ 1577296 h 2205946"/>
                <a:gd name="connsiteX20" fmla="*/ 1977390 w 2247806"/>
                <a:gd name="connsiteY20" fmla="*/ 1508716 h 2205946"/>
                <a:gd name="connsiteX21" fmla="*/ 2023110 w 2247806"/>
                <a:gd name="connsiteY21" fmla="*/ 1462996 h 2205946"/>
                <a:gd name="connsiteX22" fmla="*/ 2091690 w 2247806"/>
                <a:gd name="connsiteY22" fmla="*/ 1348696 h 2205946"/>
                <a:gd name="connsiteX23" fmla="*/ 2137410 w 2247806"/>
                <a:gd name="connsiteY23" fmla="*/ 1280116 h 2205946"/>
                <a:gd name="connsiteX24" fmla="*/ 2183130 w 2247806"/>
                <a:gd name="connsiteY24" fmla="*/ 1177246 h 2205946"/>
                <a:gd name="connsiteX25" fmla="*/ 2217420 w 2247806"/>
                <a:gd name="connsiteY25" fmla="*/ 1051516 h 2205946"/>
                <a:gd name="connsiteX26" fmla="*/ 2242918 w 2247806"/>
                <a:gd name="connsiteY26" fmla="*/ 664654 h 2205946"/>
                <a:gd name="connsiteX27" fmla="*/ 2114550 w 2247806"/>
                <a:gd name="connsiteY27" fmla="*/ 319996 h 2205946"/>
                <a:gd name="connsiteX28" fmla="*/ 1851660 w 2247806"/>
                <a:gd name="connsiteY28" fmla="*/ 125686 h 2205946"/>
                <a:gd name="connsiteX29" fmla="*/ 1600200 w 2247806"/>
                <a:gd name="connsiteY29" fmla="*/ 21058 h 2205946"/>
                <a:gd name="connsiteX30" fmla="*/ 1113106 w 2247806"/>
                <a:gd name="connsiteY30" fmla="*/ 34246 h 2205946"/>
                <a:gd name="connsiteX31" fmla="*/ 777240 w 2247806"/>
                <a:gd name="connsiteY31" fmla="*/ 159976 h 2205946"/>
                <a:gd name="connsiteX32" fmla="*/ 565346 w 2247806"/>
                <a:gd name="connsiteY32" fmla="*/ 363079 h 2205946"/>
                <a:gd name="connsiteX33" fmla="*/ 434340 w 2247806"/>
                <a:gd name="connsiteY33" fmla="*/ 732355 h 2205946"/>
                <a:gd name="connsiteX34" fmla="*/ 546882 w 2247806"/>
                <a:gd name="connsiteY34" fmla="*/ 957438 h 2205946"/>
                <a:gd name="connsiteX0" fmla="*/ 0 w 2248658"/>
                <a:gd name="connsiteY0" fmla="*/ 2205946 h 2205946"/>
                <a:gd name="connsiteX1" fmla="*/ 800100 w 2248658"/>
                <a:gd name="connsiteY1" fmla="*/ 2194516 h 2205946"/>
                <a:gd name="connsiteX2" fmla="*/ 1005840 w 2248658"/>
                <a:gd name="connsiteY2" fmla="*/ 2171656 h 2205946"/>
                <a:gd name="connsiteX3" fmla="*/ 1108710 w 2248658"/>
                <a:gd name="connsiteY3" fmla="*/ 2148796 h 2205946"/>
                <a:gd name="connsiteX4" fmla="*/ 1143000 w 2248658"/>
                <a:gd name="connsiteY4" fmla="*/ 2137366 h 2205946"/>
                <a:gd name="connsiteX5" fmla="*/ 1200150 w 2248658"/>
                <a:gd name="connsiteY5" fmla="*/ 2125936 h 2205946"/>
                <a:gd name="connsiteX6" fmla="*/ 1234440 w 2248658"/>
                <a:gd name="connsiteY6" fmla="*/ 2103076 h 2205946"/>
                <a:gd name="connsiteX7" fmla="*/ 1314450 w 2248658"/>
                <a:gd name="connsiteY7" fmla="*/ 2080216 h 2205946"/>
                <a:gd name="connsiteX8" fmla="*/ 1440180 w 2248658"/>
                <a:gd name="connsiteY8" fmla="*/ 2011636 h 2205946"/>
                <a:gd name="connsiteX9" fmla="*/ 1474470 w 2248658"/>
                <a:gd name="connsiteY9" fmla="*/ 2000206 h 2205946"/>
                <a:gd name="connsiteX10" fmla="*/ 1543050 w 2248658"/>
                <a:gd name="connsiteY10" fmla="*/ 1954486 h 2205946"/>
                <a:gd name="connsiteX11" fmla="*/ 1577340 w 2248658"/>
                <a:gd name="connsiteY11" fmla="*/ 1931626 h 2205946"/>
                <a:gd name="connsiteX12" fmla="*/ 1634490 w 2248658"/>
                <a:gd name="connsiteY12" fmla="*/ 1885906 h 2205946"/>
                <a:gd name="connsiteX13" fmla="*/ 1703070 w 2248658"/>
                <a:gd name="connsiteY13" fmla="*/ 1817326 h 2205946"/>
                <a:gd name="connsiteX14" fmla="*/ 1737360 w 2248658"/>
                <a:gd name="connsiteY14" fmla="*/ 1794466 h 2205946"/>
                <a:gd name="connsiteX15" fmla="*/ 1794510 w 2248658"/>
                <a:gd name="connsiteY15" fmla="*/ 1725886 h 2205946"/>
                <a:gd name="connsiteX16" fmla="*/ 1851660 w 2248658"/>
                <a:gd name="connsiteY16" fmla="*/ 1668736 h 2205946"/>
                <a:gd name="connsiteX17" fmla="*/ 1863090 w 2248658"/>
                <a:gd name="connsiteY17" fmla="*/ 1634446 h 2205946"/>
                <a:gd name="connsiteX18" fmla="*/ 1897380 w 2248658"/>
                <a:gd name="connsiteY18" fmla="*/ 1611586 h 2205946"/>
                <a:gd name="connsiteX19" fmla="*/ 1931670 w 2248658"/>
                <a:gd name="connsiteY19" fmla="*/ 1577296 h 2205946"/>
                <a:gd name="connsiteX20" fmla="*/ 1977390 w 2248658"/>
                <a:gd name="connsiteY20" fmla="*/ 1508716 h 2205946"/>
                <a:gd name="connsiteX21" fmla="*/ 2023110 w 2248658"/>
                <a:gd name="connsiteY21" fmla="*/ 1462996 h 2205946"/>
                <a:gd name="connsiteX22" fmla="*/ 2091690 w 2248658"/>
                <a:gd name="connsiteY22" fmla="*/ 1348696 h 2205946"/>
                <a:gd name="connsiteX23" fmla="*/ 2137410 w 2248658"/>
                <a:gd name="connsiteY23" fmla="*/ 1280116 h 2205946"/>
                <a:gd name="connsiteX24" fmla="*/ 2217420 w 2248658"/>
                <a:gd name="connsiteY24" fmla="*/ 1051516 h 2205946"/>
                <a:gd name="connsiteX25" fmla="*/ 2242918 w 2248658"/>
                <a:gd name="connsiteY25" fmla="*/ 664654 h 2205946"/>
                <a:gd name="connsiteX26" fmla="*/ 2114550 w 2248658"/>
                <a:gd name="connsiteY26" fmla="*/ 319996 h 2205946"/>
                <a:gd name="connsiteX27" fmla="*/ 1851660 w 2248658"/>
                <a:gd name="connsiteY27" fmla="*/ 125686 h 2205946"/>
                <a:gd name="connsiteX28" fmla="*/ 1600200 w 2248658"/>
                <a:gd name="connsiteY28" fmla="*/ 21058 h 2205946"/>
                <a:gd name="connsiteX29" fmla="*/ 1113106 w 2248658"/>
                <a:gd name="connsiteY29" fmla="*/ 34246 h 2205946"/>
                <a:gd name="connsiteX30" fmla="*/ 777240 w 2248658"/>
                <a:gd name="connsiteY30" fmla="*/ 159976 h 2205946"/>
                <a:gd name="connsiteX31" fmla="*/ 565346 w 2248658"/>
                <a:gd name="connsiteY31" fmla="*/ 363079 h 2205946"/>
                <a:gd name="connsiteX32" fmla="*/ 434340 w 2248658"/>
                <a:gd name="connsiteY32" fmla="*/ 732355 h 2205946"/>
                <a:gd name="connsiteX33" fmla="*/ 546882 w 2248658"/>
                <a:gd name="connsiteY33" fmla="*/ 957438 h 2205946"/>
                <a:gd name="connsiteX0" fmla="*/ 0 w 2249774"/>
                <a:gd name="connsiteY0" fmla="*/ 2205946 h 2205946"/>
                <a:gd name="connsiteX1" fmla="*/ 800100 w 2249774"/>
                <a:gd name="connsiteY1" fmla="*/ 2194516 h 2205946"/>
                <a:gd name="connsiteX2" fmla="*/ 1005840 w 2249774"/>
                <a:gd name="connsiteY2" fmla="*/ 2171656 h 2205946"/>
                <a:gd name="connsiteX3" fmla="*/ 1108710 w 2249774"/>
                <a:gd name="connsiteY3" fmla="*/ 2148796 h 2205946"/>
                <a:gd name="connsiteX4" fmla="*/ 1143000 w 2249774"/>
                <a:gd name="connsiteY4" fmla="*/ 2137366 h 2205946"/>
                <a:gd name="connsiteX5" fmla="*/ 1200150 w 2249774"/>
                <a:gd name="connsiteY5" fmla="*/ 2125936 h 2205946"/>
                <a:gd name="connsiteX6" fmla="*/ 1234440 w 2249774"/>
                <a:gd name="connsiteY6" fmla="*/ 2103076 h 2205946"/>
                <a:gd name="connsiteX7" fmla="*/ 1314450 w 2249774"/>
                <a:gd name="connsiteY7" fmla="*/ 2080216 h 2205946"/>
                <a:gd name="connsiteX8" fmla="*/ 1440180 w 2249774"/>
                <a:gd name="connsiteY8" fmla="*/ 2011636 h 2205946"/>
                <a:gd name="connsiteX9" fmla="*/ 1474470 w 2249774"/>
                <a:gd name="connsiteY9" fmla="*/ 2000206 h 2205946"/>
                <a:gd name="connsiteX10" fmla="*/ 1543050 w 2249774"/>
                <a:gd name="connsiteY10" fmla="*/ 1954486 h 2205946"/>
                <a:gd name="connsiteX11" fmla="*/ 1577340 w 2249774"/>
                <a:gd name="connsiteY11" fmla="*/ 1931626 h 2205946"/>
                <a:gd name="connsiteX12" fmla="*/ 1634490 w 2249774"/>
                <a:gd name="connsiteY12" fmla="*/ 1885906 h 2205946"/>
                <a:gd name="connsiteX13" fmla="*/ 1703070 w 2249774"/>
                <a:gd name="connsiteY13" fmla="*/ 1817326 h 2205946"/>
                <a:gd name="connsiteX14" fmla="*/ 1737360 w 2249774"/>
                <a:gd name="connsiteY14" fmla="*/ 1794466 h 2205946"/>
                <a:gd name="connsiteX15" fmla="*/ 1794510 w 2249774"/>
                <a:gd name="connsiteY15" fmla="*/ 1725886 h 2205946"/>
                <a:gd name="connsiteX16" fmla="*/ 1851660 w 2249774"/>
                <a:gd name="connsiteY16" fmla="*/ 1668736 h 2205946"/>
                <a:gd name="connsiteX17" fmla="*/ 1863090 w 2249774"/>
                <a:gd name="connsiteY17" fmla="*/ 1634446 h 2205946"/>
                <a:gd name="connsiteX18" fmla="*/ 1897380 w 2249774"/>
                <a:gd name="connsiteY18" fmla="*/ 1611586 h 2205946"/>
                <a:gd name="connsiteX19" fmla="*/ 1931670 w 2249774"/>
                <a:gd name="connsiteY19" fmla="*/ 1577296 h 2205946"/>
                <a:gd name="connsiteX20" fmla="*/ 1977390 w 2249774"/>
                <a:gd name="connsiteY20" fmla="*/ 1508716 h 2205946"/>
                <a:gd name="connsiteX21" fmla="*/ 2023110 w 2249774"/>
                <a:gd name="connsiteY21" fmla="*/ 1462996 h 2205946"/>
                <a:gd name="connsiteX22" fmla="*/ 2091690 w 2249774"/>
                <a:gd name="connsiteY22" fmla="*/ 1348696 h 2205946"/>
                <a:gd name="connsiteX23" fmla="*/ 2217420 w 2249774"/>
                <a:gd name="connsiteY23" fmla="*/ 1051516 h 2205946"/>
                <a:gd name="connsiteX24" fmla="*/ 2242918 w 2249774"/>
                <a:gd name="connsiteY24" fmla="*/ 664654 h 2205946"/>
                <a:gd name="connsiteX25" fmla="*/ 2114550 w 2249774"/>
                <a:gd name="connsiteY25" fmla="*/ 319996 h 2205946"/>
                <a:gd name="connsiteX26" fmla="*/ 1851660 w 2249774"/>
                <a:gd name="connsiteY26" fmla="*/ 125686 h 2205946"/>
                <a:gd name="connsiteX27" fmla="*/ 1600200 w 2249774"/>
                <a:gd name="connsiteY27" fmla="*/ 21058 h 2205946"/>
                <a:gd name="connsiteX28" fmla="*/ 1113106 w 2249774"/>
                <a:gd name="connsiteY28" fmla="*/ 34246 h 2205946"/>
                <a:gd name="connsiteX29" fmla="*/ 777240 w 2249774"/>
                <a:gd name="connsiteY29" fmla="*/ 159976 h 2205946"/>
                <a:gd name="connsiteX30" fmla="*/ 565346 w 2249774"/>
                <a:gd name="connsiteY30" fmla="*/ 363079 h 2205946"/>
                <a:gd name="connsiteX31" fmla="*/ 434340 w 2249774"/>
                <a:gd name="connsiteY31" fmla="*/ 732355 h 2205946"/>
                <a:gd name="connsiteX32" fmla="*/ 546882 w 2249774"/>
                <a:gd name="connsiteY32" fmla="*/ 957438 h 2205946"/>
                <a:gd name="connsiteX0" fmla="*/ 0 w 2249774"/>
                <a:gd name="connsiteY0" fmla="*/ 2205946 h 2205946"/>
                <a:gd name="connsiteX1" fmla="*/ 800100 w 2249774"/>
                <a:gd name="connsiteY1" fmla="*/ 2194516 h 2205946"/>
                <a:gd name="connsiteX2" fmla="*/ 1005840 w 2249774"/>
                <a:gd name="connsiteY2" fmla="*/ 2171656 h 2205946"/>
                <a:gd name="connsiteX3" fmla="*/ 1108710 w 2249774"/>
                <a:gd name="connsiteY3" fmla="*/ 2148796 h 2205946"/>
                <a:gd name="connsiteX4" fmla="*/ 1143000 w 2249774"/>
                <a:gd name="connsiteY4" fmla="*/ 2137366 h 2205946"/>
                <a:gd name="connsiteX5" fmla="*/ 1200150 w 2249774"/>
                <a:gd name="connsiteY5" fmla="*/ 2125936 h 2205946"/>
                <a:gd name="connsiteX6" fmla="*/ 1234440 w 2249774"/>
                <a:gd name="connsiteY6" fmla="*/ 2103076 h 2205946"/>
                <a:gd name="connsiteX7" fmla="*/ 1314450 w 2249774"/>
                <a:gd name="connsiteY7" fmla="*/ 2080216 h 2205946"/>
                <a:gd name="connsiteX8" fmla="*/ 1440180 w 2249774"/>
                <a:gd name="connsiteY8" fmla="*/ 2011636 h 2205946"/>
                <a:gd name="connsiteX9" fmla="*/ 1474470 w 2249774"/>
                <a:gd name="connsiteY9" fmla="*/ 2000206 h 2205946"/>
                <a:gd name="connsiteX10" fmla="*/ 1543050 w 2249774"/>
                <a:gd name="connsiteY10" fmla="*/ 1954486 h 2205946"/>
                <a:gd name="connsiteX11" fmla="*/ 1577340 w 2249774"/>
                <a:gd name="connsiteY11" fmla="*/ 1931626 h 2205946"/>
                <a:gd name="connsiteX12" fmla="*/ 1634490 w 2249774"/>
                <a:gd name="connsiteY12" fmla="*/ 1885906 h 2205946"/>
                <a:gd name="connsiteX13" fmla="*/ 1703070 w 2249774"/>
                <a:gd name="connsiteY13" fmla="*/ 1817326 h 2205946"/>
                <a:gd name="connsiteX14" fmla="*/ 1737360 w 2249774"/>
                <a:gd name="connsiteY14" fmla="*/ 1794466 h 2205946"/>
                <a:gd name="connsiteX15" fmla="*/ 1794510 w 2249774"/>
                <a:gd name="connsiteY15" fmla="*/ 1725886 h 2205946"/>
                <a:gd name="connsiteX16" fmla="*/ 1851660 w 2249774"/>
                <a:gd name="connsiteY16" fmla="*/ 1668736 h 2205946"/>
                <a:gd name="connsiteX17" fmla="*/ 1863090 w 2249774"/>
                <a:gd name="connsiteY17" fmla="*/ 1634446 h 2205946"/>
                <a:gd name="connsiteX18" fmla="*/ 1897380 w 2249774"/>
                <a:gd name="connsiteY18" fmla="*/ 1611586 h 2205946"/>
                <a:gd name="connsiteX19" fmla="*/ 1931670 w 2249774"/>
                <a:gd name="connsiteY19" fmla="*/ 1577296 h 2205946"/>
                <a:gd name="connsiteX20" fmla="*/ 1977390 w 2249774"/>
                <a:gd name="connsiteY20" fmla="*/ 1508716 h 2205946"/>
                <a:gd name="connsiteX21" fmla="*/ 2091690 w 2249774"/>
                <a:gd name="connsiteY21" fmla="*/ 1348696 h 2205946"/>
                <a:gd name="connsiteX22" fmla="*/ 2217420 w 2249774"/>
                <a:gd name="connsiteY22" fmla="*/ 1051516 h 2205946"/>
                <a:gd name="connsiteX23" fmla="*/ 2242918 w 2249774"/>
                <a:gd name="connsiteY23" fmla="*/ 664654 h 2205946"/>
                <a:gd name="connsiteX24" fmla="*/ 2114550 w 2249774"/>
                <a:gd name="connsiteY24" fmla="*/ 319996 h 2205946"/>
                <a:gd name="connsiteX25" fmla="*/ 1851660 w 2249774"/>
                <a:gd name="connsiteY25" fmla="*/ 125686 h 2205946"/>
                <a:gd name="connsiteX26" fmla="*/ 1600200 w 2249774"/>
                <a:gd name="connsiteY26" fmla="*/ 21058 h 2205946"/>
                <a:gd name="connsiteX27" fmla="*/ 1113106 w 2249774"/>
                <a:gd name="connsiteY27" fmla="*/ 34246 h 2205946"/>
                <a:gd name="connsiteX28" fmla="*/ 777240 w 2249774"/>
                <a:gd name="connsiteY28" fmla="*/ 159976 h 2205946"/>
                <a:gd name="connsiteX29" fmla="*/ 565346 w 2249774"/>
                <a:gd name="connsiteY29" fmla="*/ 363079 h 2205946"/>
                <a:gd name="connsiteX30" fmla="*/ 434340 w 2249774"/>
                <a:gd name="connsiteY30" fmla="*/ 732355 h 2205946"/>
                <a:gd name="connsiteX31" fmla="*/ 546882 w 2249774"/>
                <a:gd name="connsiteY31" fmla="*/ 957438 h 2205946"/>
                <a:gd name="connsiteX0" fmla="*/ 0 w 2249774"/>
                <a:gd name="connsiteY0" fmla="*/ 2205946 h 2205946"/>
                <a:gd name="connsiteX1" fmla="*/ 800100 w 2249774"/>
                <a:gd name="connsiteY1" fmla="*/ 2194516 h 2205946"/>
                <a:gd name="connsiteX2" fmla="*/ 1005840 w 2249774"/>
                <a:gd name="connsiteY2" fmla="*/ 2171656 h 2205946"/>
                <a:gd name="connsiteX3" fmla="*/ 1108710 w 2249774"/>
                <a:gd name="connsiteY3" fmla="*/ 2148796 h 2205946"/>
                <a:gd name="connsiteX4" fmla="*/ 1143000 w 2249774"/>
                <a:gd name="connsiteY4" fmla="*/ 2137366 h 2205946"/>
                <a:gd name="connsiteX5" fmla="*/ 1200150 w 2249774"/>
                <a:gd name="connsiteY5" fmla="*/ 2125936 h 2205946"/>
                <a:gd name="connsiteX6" fmla="*/ 1234440 w 2249774"/>
                <a:gd name="connsiteY6" fmla="*/ 2103076 h 2205946"/>
                <a:gd name="connsiteX7" fmla="*/ 1314450 w 2249774"/>
                <a:gd name="connsiteY7" fmla="*/ 2080216 h 2205946"/>
                <a:gd name="connsiteX8" fmla="*/ 1440180 w 2249774"/>
                <a:gd name="connsiteY8" fmla="*/ 2011636 h 2205946"/>
                <a:gd name="connsiteX9" fmla="*/ 1474470 w 2249774"/>
                <a:gd name="connsiteY9" fmla="*/ 2000206 h 2205946"/>
                <a:gd name="connsiteX10" fmla="*/ 1543050 w 2249774"/>
                <a:gd name="connsiteY10" fmla="*/ 1954486 h 2205946"/>
                <a:gd name="connsiteX11" fmla="*/ 1577340 w 2249774"/>
                <a:gd name="connsiteY11" fmla="*/ 1931626 h 2205946"/>
                <a:gd name="connsiteX12" fmla="*/ 1634490 w 2249774"/>
                <a:gd name="connsiteY12" fmla="*/ 1885906 h 2205946"/>
                <a:gd name="connsiteX13" fmla="*/ 1703070 w 2249774"/>
                <a:gd name="connsiteY13" fmla="*/ 1817326 h 2205946"/>
                <a:gd name="connsiteX14" fmla="*/ 1737360 w 2249774"/>
                <a:gd name="connsiteY14" fmla="*/ 1794466 h 2205946"/>
                <a:gd name="connsiteX15" fmla="*/ 1794510 w 2249774"/>
                <a:gd name="connsiteY15" fmla="*/ 1725886 h 2205946"/>
                <a:gd name="connsiteX16" fmla="*/ 1851660 w 2249774"/>
                <a:gd name="connsiteY16" fmla="*/ 1668736 h 2205946"/>
                <a:gd name="connsiteX17" fmla="*/ 1863090 w 2249774"/>
                <a:gd name="connsiteY17" fmla="*/ 1634446 h 2205946"/>
                <a:gd name="connsiteX18" fmla="*/ 1897380 w 2249774"/>
                <a:gd name="connsiteY18" fmla="*/ 1611586 h 2205946"/>
                <a:gd name="connsiteX19" fmla="*/ 1931670 w 2249774"/>
                <a:gd name="connsiteY19" fmla="*/ 1577296 h 2205946"/>
                <a:gd name="connsiteX20" fmla="*/ 2091690 w 2249774"/>
                <a:gd name="connsiteY20" fmla="*/ 1348696 h 2205946"/>
                <a:gd name="connsiteX21" fmla="*/ 2217420 w 2249774"/>
                <a:gd name="connsiteY21" fmla="*/ 1051516 h 2205946"/>
                <a:gd name="connsiteX22" fmla="*/ 2242918 w 2249774"/>
                <a:gd name="connsiteY22" fmla="*/ 664654 h 2205946"/>
                <a:gd name="connsiteX23" fmla="*/ 2114550 w 2249774"/>
                <a:gd name="connsiteY23" fmla="*/ 319996 h 2205946"/>
                <a:gd name="connsiteX24" fmla="*/ 1851660 w 2249774"/>
                <a:gd name="connsiteY24" fmla="*/ 125686 h 2205946"/>
                <a:gd name="connsiteX25" fmla="*/ 1600200 w 2249774"/>
                <a:gd name="connsiteY25" fmla="*/ 21058 h 2205946"/>
                <a:gd name="connsiteX26" fmla="*/ 1113106 w 2249774"/>
                <a:gd name="connsiteY26" fmla="*/ 34246 h 2205946"/>
                <a:gd name="connsiteX27" fmla="*/ 777240 w 2249774"/>
                <a:gd name="connsiteY27" fmla="*/ 159976 h 2205946"/>
                <a:gd name="connsiteX28" fmla="*/ 565346 w 2249774"/>
                <a:gd name="connsiteY28" fmla="*/ 363079 h 2205946"/>
                <a:gd name="connsiteX29" fmla="*/ 434340 w 2249774"/>
                <a:gd name="connsiteY29" fmla="*/ 732355 h 2205946"/>
                <a:gd name="connsiteX30" fmla="*/ 546882 w 2249774"/>
                <a:gd name="connsiteY30" fmla="*/ 957438 h 2205946"/>
                <a:gd name="connsiteX0" fmla="*/ 0 w 2249774"/>
                <a:gd name="connsiteY0" fmla="*/ 2205946 h 2205946"/>
                <a:gd name="connsiteX1" fmla="*/ 800100 w 2249774"/>
                <a:gd name="connsiteY1" fmla="*/ 2194516 h 2205946"/>
                <a:gd name="connsiteX2" fmla="*/ 1005840 w 2249774"/>
                <a:gd name="connsiteY2" fmla="*/ 2171656 h 2205946"/>
                <a:gd name="connsiteX3" fmla="*/ 1108710 w 2249774"/>
                <a:gd name="connsiteY3" fmla="*/ 2148796 h 2205946"/>
                <a:gd name="connsiteX4" fmla="*/ 1143000 w 2249774"/>
                <a:gd name="connsiteY4" fmla="*/ 2137366 h 2205946"/>
                <a:gd name="connsiteX5" fmla="*/ 1200150 w 2249774"/>
                <a:gd name="connsiteY5" fmla="*/ 2125936 h 2205946"/>
                <a:gd name="connsiteX6" fmla="*/ 1234440 w 2249774"/>
                <a:gd name="connsiteY6" fmla="*/ 2103076 h 2205946"/>
                <a:gd name="connsiteX7" fmla="*/ 1314450 w 2249774"/>
                <a:gd name="connsiteY7" fmla="*/ 2080216 h 2205946"/>
                <a:gd name="connsiteX8" fmla="*/ 1440180 w 2249774"/>
                <a:gd name="connsiteY8" fmla="*/ 2011636 h 2205946"/>
                <a:gd name="connsiteX9" fmla="*/ 1474470 w 2249774"/>
                <a:gd name="connsiteY9" fmla="*/ 2000206 h 2205946"/>
                <a:gd name="connsiteX10" fmla="*/ 1543050 w 2249774"/>
                <a:gd name="connsiteY10" fmla="*/ 1954486 h 2205946"/>
                <a:gd name="connsiteX11" fmla="*/ 1577340 w 2249774"/>
                <a:gd name="connsiteY11" fmla="*/ 1931626 h 2205946"/>
                <a:gd name="connsiteX12" fmla="*/ 1634490 w 2249774"/>
                <a:gd name="connsiteY12" fmla="*/ 1885906 h 2205946"/>
                <a:gd name="connsiteX13" fmla="*/ 1703070 w 2249774"/>
                <a:gd name="connsiteY13" fmla="*/ 1817326 h 2205946"/>
                <a:gd name="connsiteX14" fmla="*/ 1737360 w 2249774"/>
                <a:gd name="connsiteY14" fmla="*/ 1794466 h 2205946"/>
                <a:gd name="connsiteX15" fmla="*/ 1794510 w 2249774"/>
                <a:gd name="connsiteY15" fmla="*/ 1725886 h 2205946"/>
                <a:gd name="connsiteX16" fmla="*/ 1851660 w 2249774"/>
                <a:gd name="connsiteY16" fmla="*/ 1668736 h 2205946"/>
                <a:gd name="connsiteX17" fmla="*/ 1863090 w 2249774"/>
                <a:gd name="connsiteY17" fmla="*/ 1634446 h 2205946"/>
                <a:gd name="connsiteX18" fmla="*/ 1931670 w 2249774"/>
                <a:gd name="connsiteY18" fmla="*/ 1577296 h 2205946"/>
                <a:gd name="connsiteX19" fmla="*/ 2091690 w 2249774"/>
                <a:gd name="connsiteY19" fmla="*/ 1348696 h 2205946"/>
                <a:gd name="connsiteX20" fmla="*/ 2217420 w 2249774"/>
                <a:gd name="connsiteY20" fmla="*/ 1051516 h 2205946"/>
                <a:gd name="connsiteX21" fmla="*/ 2242918 w 2249774"/>
                <a:gd name="connsiteY21" fmla="*/ 664654 h 2205946"/>
                <a:gd name="connsiteX22" fmla="*/ 2114550 w 2249774"/>
                <a:gd name="connsiteY22" fmla="*/ 319996 h 2205946"/>
                <a:gd name="connsiteX23" fmla="*/ 1851660 w 2249774"/>
                <a:gd name="connsiteY23" fmla="*/ 125686 h 2205946"/>
                <a:gd name="connsiteX24" fmla="*/ 1600200 w 2249774"/>
                <a:gd name="connsiteY24" fmla="*/ 21058 h 2205946"/>
                <a:gd name="connsiteX25" fmla="*/ 1113106 w 2249774"/>
                <a:gd name="connsiteY25" fmla="*/ 34246 h 2205946"/>
                <a:gd name="connsiteX26" fmla="*/ 777240 w 2249774"/>
                <a:gd name="connsiteY26" fmla="*/ 159976 h 2205946"/>
                <a:gd name="connsiteX27" fmla="*/ 565346 w 2249774"/>
                <a:gd name="connsiteY27" fmla="*/ 363079 h 2205946"/>
                <a:gd name="connsiteX28" fmla="*/ 434340 w 2249774"/>
                <a:gd name="connsiteY28" fmla="*/ 732355 h 2205946"/>
                <a:gd name="connsiteX29" fmla="*/ 546882 w 2249774"/>
                <a:gd name="connsiteY29" fmla="*/ 957438 h 2205946"/>
                <a:gd name="connsiteX0" fmla="*/ 0 w 2249774"/>
                <a:gd name="connsiteY0" fmla="*/ 2205946 h 2205946"/>
                <a:gd name="connsiteX1" fmla="*/ 800100 w 2249774"/>
                <a:gd name="connsiteY1" fmla="*/ 2194516 h 2205946"/>
                <a:gd name="connsiteX2" fmla="*/ 1005840 w 2249774"/>
                <a:gd name="connsiteY2" fmla="*/ 2171656 h 2205946"/>
                <a:gd name="connsiteX3" fmla="*/ 1108710 w 2249774"/>
                <a:gd name="connsiteY3" fmla="*/ 2148796 h 2205946"/>
                <a:gd name="connsiteX4" fmla="*/ 1143000 w 2249774"/>
                <a:gd name="connsiteY4" fmla="*/ 2137366 h 2205946"/>
                <a:gd name="connsiteX5" fmla="*/ 1200150 w 2249774"/>
                <a:gd name="connsiteY5" fmla="*/ 2125936 h 2205946"/>
                <a:gd name="connsiteX6" fmla="*/ 1234440 w 2249774"/>
                <a:gd name="connsiteY6" fmla="*/ 2103076 h 2205946"/>
                <a:gd name="connsiteX7" fmla="*/ 1314450 w 2249774"/>
                <a:gd name="connsiteY7" fmla="*/ 2080216 h 2205946"/>
                <a:gd name="connsiteX8" fmla="*/ 1440180 w 2249774"/>
                <a:gd name="connsiteY8" fmla="*/ 2011636 h 2205946"/>
                <a:gd name="connsiteX9" fmla="*/ 1474470 w 2249774"/>
                <a:gd name="connsiteY9" fmla="*/ 2000206 h 2205946"/>
                <a:gd name="connsiteX10" fmla="*/ 1543050 w 2249774"/>
                <a:gd name="connsiteY10" fmla="*/ 1954486 h 2205946"/>
                <a:gd name="connsiteX11" fmla="*/ 1577340 w 2249774"/>
                <a:gd name="connsiteY11" fmla="*/ 1931626 h 2205946"/>
                <a:gd name="connsiteX12" fmla="*/ 1634490 w 2249774"/>
                <a:gd name="connsiteY12" fmla="*/ 1885906 h 2205946"/>
                <a:gd name="connsiteX13" fmla="*/ 1703070 w 2249774"/>
                <a:gd name="connsiteY13" fmla="*/ 1817326 h 2205946"/>
                <a:gd name="connsiteX14" fmla="*/ 1737360 w 2249774"/>
                <a:gd name="connsiteY14" fmla="*/ 1794466 h 2205946"/>
                <a:gd name="connsiteX15" fmla="*/ 1794510 w 2249774"/>
                <a:gd name="connsiteY15" fmla="*/ 1725886 h 2205946"/>
                <a:gd name="connsiteX16" fmla="*/ 1851660 w 2249774"/>
                <a:gd name="connsiteY16" fmla="*/ 1668736 h 2205946"/>
                <a:gd name="connsiteX17" fmla="*/ 1931670 w 2249774"/>
                <a:gd name="connsiteY17" fmla="*/ 1577296 h 2205946"/>
                <a:gd name="connsiteX18" fmla="*/ 2091690 w 2249774"/>
                <a:gd name="connsiteY18" fmla="*/ 1348696 h 2205946"/>
                <a:gd name="connsiteX19" fmla="*/ 2217420 w 2249774"/>
                <a:gd name="connsiteY19" fmla="*/ 1051516 h 2205946"/>
                <a:gd name="connsiteX20" fmla="*/ 2242918 w 2249774"/>
                <a:gd name="connsiteY20" fmla="*/ 664654 h 2205946"/>
                <a:gd name="connsiteX21" fmla="*/ 2114550 w 2249774"/>
                <a:gd name="connsiteY21" fmla="*/ 319996 h 2205946"/>
                <a:gd name="connsiteX22" fmla="*/ 1851660 w 2249774"/>
                <a:gd name="connsiteY22" fmla="*/ 125686 h 2205946"/>
                <a:gd name="connsiteX23" fmla="*/ 1600200 w 2249774"/>
                <a:gd name="connsiteY23" fmla="*/ 21058 h 2205946"/>
                <a:gd name="connsiteX24" fmla="*/ 1113106 w 2249774"/>
                <a:gd name="connsiteY24" fmla="*/ 34246 h 2205946"/>
                <a:gd name="connsiteX25" fmla="*/ 777240 w 2249774"/>
                <a:gd name="connsiteY25" fmla="*/ 159976 h 2205946"/>
                <a:gd name="connsiteX26" fmla="*/ 565346 w 2249774"/>
                <a:gd name="connsiteY26" fmla="*/ 363079 h 2205946"/>
                <a:gd name="connsiteX27" fmla="*/ 434340 w 2249774"/>
                <a:gd name="connsiteY27" fmla="*/ 732355 h 2205946"/>
                <a:gd name="connsiteX28" fmla="*/ 546882 w 2249774"/>
                <a:gd name="connsiteY28" fmla="*/ 957438 h 2205946"/>
                <a:gd name="connsiteX0" fmla="*/ 0 w 2249774"/>
                <a:gd name="connsiteY0" fmla="*/ 2205946 h 2205946"/>
                <a:gd name="connsiteX1" fmla="*/ 800100 w 2249774"/>
                <a:gd name="connsiteY1" fmla="*/ 2194516 h 2205946"/>
                <a:gd name="connsiteX2" fmla="*/ 1005840 w 2249774"/>
                <a:gd name="connsiteY2" fmla="*/ 2171656 h 2205946"/>
                <a:gd name="connsiteX3" fmla="*/ 1108710 w 2249774"/>
                <a:gd name="connsiteY3" fmla="*/ 2148796 h 2205946"/>
                <a:gd name="connsiteX4" fmla="*/ 1143000 w 2249774"/>
                <a:gd name="connsiteY4" fmla="*/ 2137366 h 2205946"/>
                <a:gd name="connsiteX5" fmla="*/ 1200150 w 2249774"/>
                <a:gd name="connsiteY5" fmla="*/ 2125936 h 2205946"/>
                <a:gd name="connsiteX6" fmla="*/ 1234440 w 2249774"/>
                <a:gd name="connsiteY6" fmla="*/ 2103076 h 2205946"/>
                <a:gd name="connsiteX7" fmla="*/ 1314450 w 2249774"/>
                <a:gd name="connsiteY7" fmla="*/ 2080216 h 2205946"/>
                <a:gd name="connsiteX8" fmla="*/ 1440180 w 2249774"/>
                <a:gd name="connsiteY8" fmla="*/ 2011636 h 2205946"/>
                <a:gd name="connsiteX9" fmla="*/ 1474470 w 2249774"/>
                <a:gd name="connsiteY9" fmla="*/ 2000206 h 2205946"/>
                <a:gd name="connsiteX10" fmla="*/ 1543050 w 2249774"/>
                <a:gd name="connsiteY10" fmla="*/ 1954486 h 2205946"/>
                <a:gd name="connsiteX11" fmla="*/ 1577340 w 2249774"/>
                <a:gd name="connsiteY11" fmla="*/ 1931626 h 2205946"/>
                <a:gd name="connsiteX12" fmla="*/ 1634490 w 2249774"/>
                <a:gd name="connsiteY12" fmla="*/ 1885906 h 2205946"/>
                <a:gd name="connsiteX13" fmla="*/ 1703070 w 2249774"/>
                <a:gd name="connsiteY13" fmla="*/ 1817326 h 2205946"/>
                <a:gd name="connsiteX14" fmla="*/ 1737360 w 2249774"/>
                <a:gd name="connsiteY14" fmla="*/ 1794466 h 2205946"/>
                <a:gd name="connsiteX15" fmla="*/ 1794510 w 2249774"/>
                <a:gd name="connsiteY15" fmla="*/ 1725886 h 2205946"/>
                <a:gd name="connsiteX16" fmla="*/ 1931670 w 2249774"/>
                <a:gd name="connsiteY16" fmla="*/ 1577296 h 2205946"/>
                <a:gd name="connsiteX17" fmla="*/ 2091690 w 2249774"/>
                <a:gd name="connsiteY17" fmla="*/ 1348696 h 2205946"/>
                <a:gd name="connsiteX18" fmla="*/ 2217420 w 2249774"/>
                <a:gd name="connsiteY18" fmla="*/ 1051516 h 2205946"/>
                <a:gd name="connsiteX19" fmla="*/ 2242918 w 2249774"/>
                <a:gd name="connsiteY19" fmla="*/ 664654 h 2205946"/>
                <a:gd name="connsiteX20" fmla="*/ 2114550 w 2249774"/>
                <a:gd name="connsiteY20" fmla="*/ 319996 h 2205946"/>
                <a:gd name="connsiteX21" fmla="*/ 1851660 w 2249774"/>
                <a:gd name="connsiteY21" fmla="*/ 125686 h 2205946"/>
                <a:gd name="connsiteX22" fmla="*/ 1600200 w 2249774"/>
                <a:gd name="connsiteY22" fmla="*/ 21058 h 2205946"/>
                <a:gd name="connsiteX23" fmla="*/ 1113106 w 2249774"/>
                <a:gd name="connsiteY23" fmla="*/ 34246 h 2205946"/>
                <a:gd name="connsiteX24" fmla="*/ 777240 w 2249774"/>
                <a:gd name="connsiteY24" fmla="*/ 159976 h 2205946"/>
                <a:gd name="connsiteX25" fmla="*/ 565346 w 2249774"/>
                <a:gd name="connsiteY25" fmla="*/ 363079 h 2205946"/>
                <a:gd name="connsiteX26" fmla="*/ 434340 w 2249774"/>
                <a:gd name="connsiteY26" fmla="*/ 732355 h 2205946"/>
                <a:gd name="connsiteX27" fmla="*/ 546882 w 2249774"/>
                <a:gd name="connsiteY27" fmla="*/ 957438 h 2205946"/>
                <a:gd name="connsiteX0" fmla="*/ 0 w 2249774"/>
                <a:gd name="connsiteY0" fmla="*/ 2205946 h 2205946"/>
                <a:gd name="connsiteX1" fmla="*/ 800100 w 2249774"/>
                <a:gd name="connsiteY1" fmla="*/ 2194516 h 2205946"/>
                <a:gd name="connsiteX2" fmla="*/ 1005840 w 2249774"/>
                <a:gd name="connsiteY2" fmla="*/ 2171656 h 2205946"/>
                <a:gd name="connsiteX3" fmla="*/ 1108710 w 2249774"/>
                <a:gd name="connsiteY3" fmla="*/ 2148796 h 2205946"/>
                <a:gd name="connsiteX4" fmla="*/ 1143000 w 2249774"/>
                <a:gd name="connsiteY4" fmla="*/ 2137366 h 2205946"/>
                <a:gd name="connsiteX5" fmla="*/ 1200150 w 2249774"/>
                <a:gd name="connsiteY5" fmla="*/ 2125936 h 2205946"/>
                <a:gd name="connsiteX6" fmla="*/ 1234440 w 2249774"/>
                <a:gd name="connsiteY6" fmla="*/ 2103076 h 2205946"/>
                <a:gd name="connsiteX7" fmla="*/ 1314450 w 2249774"/>
                <a:gd name="connsiteY7" fmla="*/ 2080216 h 2205946"/>
                <a:gd name="connsiteX8" fmla="*/ 1440180 w 2249774"/>
                <a:gd name="connsiteY8" fmla="*/ 2011636 h 2205946"/>
                <a:gd name="connsiteX9" fmla="*/ 1474470 w 2249774"/>
                <a:gd name="connsiteY9" fmla="*/ 2000206 h 2205946"/>
                <a:gd name="connsiteX10" fmla="*/ 1543050 w 2249774"/>
                <a:gd name="connsiteY10" fmla="*/ 1954486 h 2205946"/>
                <a:gd name="connsiteX11" fmla="*/ 1577340 w 2249774"/>
                <a:gd name="connsiteY11" fmla="*/ 1931626 h 2205946"/>
                <a:gd name="connsiteX12" fmla="*/ 1634490 w 2249774"/>
                <a:gd name="connsiteY12" fmla="*/ 1885906 h 2205946"/>
                <a:gd name="connsiteX13" fmla="*/ 1703070 w 2249774"/>
                <a:gd name="connsiteY13" fmla="*/ 1817326 h 2205946"/>
                <a:gd name="connsiteX14" fmla="*/ 1737360 w 2249774"/>
                <a:gd name="connsiteY14" fmla="*/ 1794466 h 2205946"/>
                <a:gd name="connsiteX15" fmla="*/ 1931670 w 2249774"/>
                <a:gd name="connsiteY15" fmla="*/ 1577296 h 2205946"/>
                <a:gd name="connsiteX16" fmla="*/ 2091690 w 2249774"/>
                <a:gd name="connsiteY16" fmla="*/ 1348696 h 2205946"/>
                <a:gd name="connsiteX17" fmla="*/ 2217420 w 2249774"/>
                <a:gd name="connsiteY17" fmla="*/ 1051516 h 2205946"/>
                <a:gd name="connsiteX18" fmla="*/ 2242918 w 2249774"/>
                <a:gd name="connsiteY18" fmla="*/ 664654 h 2205946"/>
                <a:gd name="connsiteX19" fmla="*/ 2114550 w 2249774"/>
                <a:gd name="connsiteY19" fmla="*/ 319996 h 2205946"/>
                <a:gd name="connsiteX20" fmla="*/ 1851660 w 2249774"/>
                <a:gd name="connsiteY20" fmla="*/ 125686 h 2205946"/>
                <a:gd name="connsiteX21" fmla="*/ 1600200 w 2249774"/>
                <a:gd name="connsiteY21" fmla="*/ 21058 h 2205946"/>
                <a:gd name="connsiteX22" fmla="*/ 1113106 w 2249774"/>
                <a:gd name="connsiteY22" fmla="*/ 34246 h 2205946"/>
                <a:gd name="connsiteX23" fmla="*/ 777240 w 2249774"/>
                <a:gd name="connsiteY23" fmla="*/ 159976 h 2205946"/>
                <a:gd name="connsiteX24" fmla="*/ 565346 w 2249774"/>
                <a:gd name="connsiteY24" fmla="*/ 363079 h 2205946"/>
                <a:gd name="connsiteX25" fmla="*/ 434340 w 2249774"/>
                <a:gd name="connsiteY25" fmla="*/ 732355 h 2205946"/>
                <a:gd name="connsiteX26" fmla="*/ 546882 w 2249774"/>
                <a:gd name="connsiteY26" fmla="*/ 957438 h 2205946"/>
                <a:gd name="connsiteX0" fmla="*/ 0 w 2249774"/>
                <a:gd name="connsiteY0" fmla="*/ 2202831 h 2202831"/>
                <a:gd name="connsiteX1" fmla="*/ 800100 w 2249774"/>
                <a:gd name="connsiteY1" fmla="*/ 2191401 h 2202831"/>
                <a:gd name="connsiteX2" fmla="*/ 1005840 w 2249774"/>
                <a:gd name="connsiteY2" fmla="*/ 2168541 h 2202831"/>
                <a:gd name="connsiteX3" fmla="*/ 1108710 w 2249774"/>
                <a:gd name="connsiteY3" fmla="*/ 2145681 h 2202831"/>
                <a:gd name="connsiteX4" fmla="*/ 1143000 w 2249774"/>
                <a:gd name="connsiteY4" fmla="*/ 2134251 h 2202831"/>
                <a:gd name="connsiteX5" fmla="*/ 1200150 w 2249774"/>
                <a:gd name="connsiteY5" fmla="*/ 2122821 h 2202831"/>
                <a:gd name="connsiteX6" fmla="*/ 1234440 w 2249774"/>
                <a:gd name="connsiteY6" fmla="*/ 2099961 h 2202831"/>
                <a:gd name="connsiteX7" fmla="*/ 1314450 w 2249774"/>
                <a:gd name="connsiteY7" fmla="*/ 2077101 h 2202831"/>
                <a:gd name="connsiteX8" fmla="*/ 1440180 w 2249774"/>
                <a:gd name="connsiteY8" fmla="*/ 2008521 h 2202831"/>
                <a:gd name="connsiteX9" fmla="*/ 1474470 w 2249774"/>
                <a:gd name="connsiteY9" fmla="*/ 1997091 h 2202831"/>
                <a:gd name="connsiteX10" fmla="*/ 1543050 w 2249774"/>
                <a:gd name="connsiteY10" fmla="*/ 1951371 h 2202831"/>
                <a:gd name="connsiteX11" fmla="*/ 1577340 w 2249774"/>
                <a:gd name="connsiteY11" fmla="*/ 1928511 h 2202831"/>
                <a:gd name="connsiteX12" fmla="*/ 1634490 w 2249774"/>
                <a:gd name="connsiteY12" fmla="*/ 1882791 h 2202831"/>
                <a:gd name="connsiteX13" fmla="*/ 1703070 w 2249774"/>
                <a:gd name="connsiteY13" fmla="*/ 1814211 h 2202831"/>
                <a:gd name="connsiteX14" fmla="*/ 1737360 w 2249774"/>
                <a:gd name="connsiteY14" fmla="*/ 1791351 h 2202831"/>
                <a:gd name="connsiteX15" fmla="*/ 1931670 w 2249774"/>
                <a:gd name="connsiteY15" fmla="*/ 1574181 h 2202831"/>
                <a:gd name="connsiteX16" fmla="*/ 2091690 w 2249774"/>
                <a:gd name="connsiteY16" fmla="*/ 1345581 h 2202831"/>
                <a:gd name="connsiteX17" fmla="*/ 2217420 w 2249774"/>
                <a:gd name="connsiteY17" fmla="*/ 1048401 h 2202831"/>
                <a:gd name="connsiteX18" fmla="*/ 2242918 w 2249774"/>
                <a:gd name="connsiteY18" fmla="*/ 661539 h 2202831"/>
                <a:gd name="connsiteX19" fmla="*/ 2114550 w 2249774"/>
                <a:gd name="connsiteY19" fmla="*/ 316881 h 2202831"/>
                <a:gd name="connsiteX20" fmla="*/ 1851660 w 2249774"/>
                <a:gd name="connsiteY20" fmla="*/ 122571 h 2202831"/>
                <a:gd name="connsiteX21" fmla="*/ 1600200 w 2249774"/>
                <a:gd name="connsiteY21" fmla="*/ 17943 h 2202831"/>
                <a:gd name="connsiteX22" fmla="*/ 1113106 w 2249774"/>
                <a:gd name="connsiteY22" fmla="*/ 31131 h 2202831"/>
                <a:gd name="connsiteX23" fmla="*/ 777240 w 2249774"/>
                <a:gd name="connsiteY23" fmla="*/ 156861 h 2202831"/>
                <a:gd name="connsiteX24" fmla="*/ 565346 w 2249774"/>
                <a:gd name="connsiteY24" fmla="*/ 359964 h 2202831"/>
                <a:gd name="connsiteX25" fmla="*/ 434340 w 2249774"/>
                <a:gd name="connsiteY25" fmla="*/ 729240 h 2202831"/>
                <a:gd name="connsiteX26" fmla="*/ 546882 w 2249774"/>
                <a:gd name="connsiteY26" fmla="*/ 954323 h 2202831"/>
                <a:gd name="connsiteX0" fmla="*/ 0 w 2249774"/>
                <a:gd name="connsiteY0" fmla="*/ 2208249 h 2208249"/>
                <a:gd name="connsiteX1" fmla="*/ 800100 w 2249774"/>
                <a:gd name="connsiteY1" fmla="*/ 2196819 h 2208249"/>
                <a:gd name="connsiteX2" fmla="*/ 1005840 w 2249774"/>
                <a:gd name="connsiteY2" fmla="*/ 2173959 h 2208249"/>
                <a:gd name="connsiteX3" fmla="*/ 1108710 w 2249774"/>
                <a:gd name="connsiteY3" fmla="*/ 2151099 h 2208249"/>
                <a:gd name="connsiteX4" fmla="*/ 1143000 w 2249774"/>
                <a:gd name="connsiteY4" fmla="*/ 2139669 h 2208249"/>
                <a:gd name="connsiteX5" fmla="*/ 1200150 w 2249774"/>
                <a:gd name="connsiteY5" fmla="*/ 2128239 h 2208249"/>
                <a:gd name="connsiteX6" fmla="*/ 1234440 w 2249774"/>
                <a:gd name="connsiteY6" fmla="*/ 2105379 h 2208249"/>
                <a:gd name="connsiteX7" fmla="*/ 1314450 w 2249774"/>
                <a:gd name="connsiteY7" fmla="*/ 2082519 h 2208249"/>
                <a:gd name="connsiteX8" fmla="*/ 1440180 w 2249774"/>
                <a:gd name="connsiteY8" fmla="*/ 2013939 h 2208249"/>
                <a:gd name="connsiteX9" fmla="*/ 1474470 w 2249774"/>
                <a:gd name="connsiteY9" fmla="*/ 2002509 h 2208249"/>
                <a:gd name="connsiteX10" fmla="*/ 1543050 w 2249774"/>
                <a:gd name="connsiteY10" fmla="*/ 1956789 h 2208249"/>
                <a:gd name="connsiteX11" fmla="*/ 1577340 w 2249774"/>
                <a:gd name="connsiteY11" fmla="*/ 1933929 h 2208249"/>
                <a:gd name="connsiteX12" fmla="*/ 1634490 w 2249774"/>
                <a:gd name="connsiteY12" fmla="*/ 1888209 h 2208249"/>
                <a:gd name="connsiteX13" fmla="*/ 1703070 w 2249774"/>
                <a:gd name="connsiteY13" fmla="*/ 1819629 h 2208249"/>
                <a:gd name="connsiteX14" fmla="*/ 1737360 w 2249774"/>
                <a:gd name="connsiteY14" fmla="*/ 1796769 h 2208249"/>
                <a:gd name="connsiteX15" fmla="*/ 1931670 w 2249774"/>
                <a:gd name="connsiteY15" fmla="*/ 1579599 h 2208249"/>
                <a:gd name="connsiteX16" fmla="*/ 2091690 w 2249774"/>
                <a:gd name="connsiteY16" fmla="*/ 1350999 h 2208249"/>
                <a:gd name="connsiteX17" fmla="*/ 2217420 w 2249774"/>
                <a:gd name="connsiteY17" fmla="*/ 1053819 h 2208249"/>
                <a:gd name="connsiteX18" fmla="*/ 2242918 w 2249774"/>
                <a:gd name="connsiteY18" fmla="*/ 666957 h 2208249"/>
                <a:gd name="connsiteX19" fmla="*/ 2114550 w 2249774"/>
                <a:gd name="connsiteY19" fmla="*/ 322299 h 2208249"/>
                <a:gd name="connsiteX20" fmla="*/ 1851660 w 2249774"/>
                <a:gd name="connsiteY20" fmla="*/ 127989 h 2208249"/>
                <a:gd name="connsiteX21" fmla="*/ 1557997 w 2249774"/>
                <a:gd name="connsiteY21" fmla="*/ 16328 h 2208249"/>
                <a:gd name="connsiteX22" fmla="*/ 1113106 w 2249774"/>
                <a:gd name="connsiteY22" fmla="*/ 36549 h 2208249"/>
                <a:gd name="connsiteX23" fmla="*/ 777240 w 2249774"/>
                <a:gd name="connsiteY23" fmla="*/ 162279 h 2208249"/>
                <a:gd name="connsiteX24" fmla="*/ 565346 w 2249774"/>
                <a:gd name="connsiteY24" fmla="*/ 365382 h 2208249"/>
                <a:gd name="connsiteX25" fmla="*/ 434340 w 2249774"/>
                <a:gd name="connsiteY25" fmla="*/ 734658 h 2208249"/>
                <a:gd name="connsiteX26" fmla="*/ 546882 w 2249774"/>
                <a:gd name="connsiteY26" fmla="*/ 959741 h 2208249"/>
                <a:gd name="connsiteX0" fmla="*/ 0 w 2249774"/>
                <a:gd name="connsiteY0" fmla="*/ 2200444 h 2200444"/>
                <a:gd name="connsiteX1" fmla="*/ 800100 w 2249774"/>
                <a:gd name="connsiteY1" fmla="*/ 2189014 h 2200444"/>
                <a:gd name="connsiteX2" fmla="*/ 1005840 w 2249774"/>
                <a:gd name="connsiteY2" fmla="*/ 2166154 h 2200444"/>
                <a:gd name="connsiteX3" fmla="*/ 1108710 w 2249774"/>
                <a:gd name="connsiteY3" fmla="*/ 2143294 h 2200444"/>
                <a:gd name="connsiteX4" fmla="*/ 1143000 w 2249774"/>
                <a:gd name="connsiteY4" fmla="*/ 2131864 h 2200444"/>
                <a:gd name="connsiteX5" fmla="*/ 1200150 w 2249774"/>
                <a:gd name="connsiteY5" fmla="*/ 2120434 h 2200444"/>
                <a:gd name="connsiteX6" fmla="*/ 1234440 w 2249774"/>
                <a:gd name="connsiteY6" fmla="*/ 2097574 h 2200444"/>
                <a:gd name="connsiteX7" fmla="*/ 1314450 w 2249774"/>
                <a:gd name="connsiteY7" fmla="*/ 2074714 h 2200444"/>
                <a:gd name="connsiteX8" fmla="*/ 1440180 w 2249774"/>
                <a:gd name="connsiteY8" fmla="*/ 2006134 h 2200444"/>
                <a:gd name="connsiteX9" fmla="*/ 1474470 w 2249774"/>
                <a:gd name="connsiteY9" fmla="*/ 1994704 h 2200444"/>
                <a:gd name="connsiteX10" fmla="*/ 1543050 w 2249774"/>
                <a:gd name="connsiteY10" fmla="*/ 1948984 h 2200444"/>
                <a:gd name="connsiteX11" fmla="*/ 1577340 w 2249774"/>
                <a:gd name="connsiteY11" fmla="*/ 1926124 h 2200444"/>
                <a:gd name="connsiteX12" fmla="*/ 1634490 w 2249774"/>
                <a:gd name="connsiteY12" fmla="*/ 1880404 h 2200444"/>
                <a:gd name="connsiteX13" fmla="*/ 1703070 w 2249774"/>
                <a:gd name="connsiteY13" fmla="*/ 1811824 h 2200444"/>
                <a:gd name="connsiteX14" fmla="*/ 1737360 w 2249774"/>
                <a:gd name="connsiteY14" fmla="*/ 1788964 h 2200444"/>
                <a:gd name="connsiteX15" fmla="*/ 1931670 w 2249774"/>
                <a:gd name="connsiteY15" fmla="*/ 1571794 h 2200444"/>
                <a:gd name="connsiteX16" fmla="*/ 2091690 w 2249774"/>
                <a:gd name="connsiteY16" fmla="*/ 1343194 h 2200444"/>
                <a:gd name="connsiteX17" fmla="*/ 2217420 w 2249774"/>
                <a:gd name="connsiteY17" fmla="*/ 1046014 h 2200444"/>
                <a:gd name="connsiteX18" fmla="*/ 2242918 w 2249774"/>
                <a:gd name="connsiteY18" fmla="*/ 659152 h 2200444"/>
                <a:gd name="connsiteX19" fmla="*/ 2114550 w 2249774"/>
                <a:gd name="connsiteY19" fmla="*/ 314494 h 2200444"/>
                <a:gd name="connsiteX20" fmla="*/ 1886829 w 2249774"/>
                <a:gd name="connsiteY20" fmla="*/ 141286 h 2200444"/>
                <a:gd name="connsiteX21" fmla="*/ 1557997 w 2249774"/>
                <a:gd name="connsiteY21" fmla="*/ 8523 h 2200444"/>
                <a:gd name="connsiteX22" fmla="*/ 1113106 w 2249774"/>
                <a:gd name="connsiteY22" fmla="*/ 28744 h 2200444"/>
                <a:gd name="connsiteX23" fmla="*/ 777240 w 2249774"/>
                <a:gd name="connsiteY23" fmla="*/ 154474 h 2200444"/>
                <a:gd name="connsiteX24" fmla="*/ 565346 w 2249774"/>
                <a:gd name="connsiteY24" fmla="*/ 357577 h 2200444"/>
                <a:gd name="connsiteX25" fmla="*/ 434340 w 2249774"/>
                <a:gd name="connsiteY25" fmla="*/ 726853 h 2200444"/>
                <a:gd name="connsiteX26" fmla="*/ 546882 w 2249774"/>
                <a:gd name="connsiteY26" fmla="*/ 951936 h 2200444"/>
                <a:gd name="connsiteX0" fmla="*/ 0 w 2249774"/>
                <a:gd name="connsiteY0" fmla="*/ 2200444 h 2200444"/>
                <a:gd name="connsiteX1" fmla="*/ 800100 w 2249774"/>
                <a:gd name="connsiteY1" fmla="*/ 2189014 h 2200444"/>
                <a:gd name="connsiteX2" fmla="*/ 1005840 w 2249774"/>
                <a:gd name="connsiteY2" fmla="*/ 2166154 h 2200444"/>
                <a:gd name="connsiteX3" fmla="*/ 1108710 w 2249774"/>
                <a:gd name="connsiteY3" fmla="*/ 2143294 h 2200444"/>
                <a:gd name="connsiteX4" fmla="*/ 1143000 w 2249774"/>
                <a:gd name="connsiteY4" fmla="*/ 2131864 h 2200444"/>
                <a:gd name="connsiteX5" fmla="*/ 1200150 w 2249774"/>
                <a:gd name="connsiteY5" fmla="*/ 2120434 h 2200444"/>
                <a:gd name="connsiteX6" fmla="*/ 1234440 w 2249774"/>
                <a:gd name="connsiteY6" fmla="*/ 2097574 h 2200444"/>
                <a:gd name="connsiteX7" fmla="*/ 1314450 w 2249774"/>
                <a:gd name="connsiteY7" fmla="*/ 2074714 h 2200444"/>
                <a:gd name="connsiteX8" fmla="*/ 1440180 w 2249774"/>
                <a:gd name="connsiteY8" fmla="*/ 2006134 h 2200444"/>
                <a:gd name="connsiteX9" fmla="*/ 1474470 w 2249774"/>
                <a:gd name="connsiteY9" fmla="*/ 1994704 h 2200444"/>
                <a:gd name="connsiteX10" fmla="*/ 1543050 w 2249774"/>
                <a:gd name="connsiteY10" fmla="*/ 1948984 h 2200444"/>
                <a:gd name="connsiteX11" fmla="*/ 1577340 w 2249774"/>
                <a:gd name="connsiteY11" fmla="*/ 1926124 h 2200444"/>
                <a:gd name="connsiteX12" fmla="*/ 1634490 w 2249774"/>
                <a:gd name="connsiteY12" fmla="*/ 1880404 h 2200444"/>
                <a:gd name="connsiteX13" fmla="*/ 1703070 w 2249774"/>
                <a:gd name="connsiteY13" fmla="*/ 1811824 h 2200444"/>
                <a:gd name="connsiteX14" fmla="*/ 1931670 w 2249774"/>
                <a:gd name="connsiteY14" fmla="*/ 1571794 h 2200444"/>
                <a:gd name="connsiteX15" fmla="*/ 2091690 w 2249774"/>
                <a:gd name="connsiteY15" fmla="*/ 1343194 h 2200444"/>
                <a:gd name="connsiteX16" fmla="*/ 2217420 w 2249774"/>
                <a:gd name="connsiteY16" fmla="*/ 1046014 h 2200444"/>
                <a:gd name="connsiteX17" fmla="*/ 2242918 w 2249774"/>
                <a:gd name="connsiteY17" fmla="*/ 659152 h 2200444"/>
                <a:gd name="connsiteX18" fmla="*/ 2114550 w 2249774"/>
                <a:gd name="connsiteY18" fmla="*/ 314494 h 2200444"/>
                <a:gd name="connsiteX19" fmla="*/ 1886829 w 2249774"/>
                <a:gd name="connsiteY19" fmla="*/ 141286 h 2200444"/>
                <a:gd name="connsiteX20" fmla="*/ 1557997 w 2249774"/>
                <a:gd name="connsiteY20" fmla="*/ 8523 h 2200444"/>
                <a:gd name="connsiteX21" fmla="*/ 1113106 w 2249774"/>
                <a:gd name="connsiteY21" fmla="*/ 28744 h 2200444"/>
                <a:gd name="connsiteX22" fmla="*/ 777240 w 2249774"/>
                <a:gd name="connsiteY22" fmla="*/ 154474 h 2200444"/>
                <a:gd name="connsiteX23" fmla="*/ 565346 w 2249774"/>
                <a:gd name="connsiteY23" fmla="*/ 357577 h 2200444"/>
                <a:gd name="connsiteX24" fmla="*/ 434340 w 2249774"/>
                <a:gd name="connsiteY24" fmla="*/ 726853 h 2200444"/>
                <a:gd name="connsiteX25" fmla="*/ 546882 w 2249774"/>
                <a:gd name="connsiteY25" fmla="*/ 951936 h 2200444"/>
                <a:gd name="connsiteX0" fmla="*/ 0 w 2249774"/>
                <a:gd name="connsiteY0" fmla="*/ 2200444 h 2200444"/>
                <a:gd name="connsiteX1" fmla="*/ 800100 w 2249774"/>
                <a:gd name="connsiteY1" fmla="*/ 2189014 h 2200444"/>
                <a:gd name="connsiteX2" fmla="*/ 1005840 w 2249774"/>
                <a:gd name="connsiteY2" fmla="*/ 2166154 h 2200444"/>
                <a:gd name="connsiteX3" fmla="*/ 1108710 w 2249774"/>
                <a:gd name="connsiteY3" fmla="*/ 2143294 h 2200444"/>
                <a:gd name="connsiteX4" fmla="*/ 1143000 w 2249774"/>
                <a:gd name="connsiteY4" fmla="*/ 2131864 h 2200444"/>
                <a:gd name="connsiteX5" fmla="*/ 1200150 w 2249774"/>
                <a:gd name="connsiteY5" fmla="*/ 2120434 h 2200444"/>
                <a:gd name="connsiteX6" fmla="*/ 1234440 w 2249774"/>
                <a:gd name="connsiteY6" fmla="*/ 2097574 h 2200444"/>
                <a:gd name="connsiteX7" fmla="*/ 1314450 w 2249774"/>
                <a:gd name="connsiteY7" fmla="*/ 2074714 h 2200444"/>
                <a:gd name="connsiteX8" fmla="*/ 1440180 w 2249774"/>
                <a:gd name="connsiteY8" fmla="*/ 2006134 h 2200444"/>
                <a:gd name="connsiteX9" fmla="*/ 1474470 w 2249774"/>
                <a:gd name="connsiteY9" fmla="*/ 1994704 h 2200444"/>
                <a:gd name="connsiteX10" fmla="*/ 1543050 w 2249774"/>
                <a:gd name="connsiteY10" fmla="*/ 1948984 h 2200444"/>
                <a:gd name="connsiteX11" fmla="*/ 1577340 w 2249774"/>
                <a:gd name="connsiteY11" fmla="*/ 1926124 h 2200444"/>
                <a:gd name="connsiteX12" fmla="*/ 1703070 w 2249774"/>
                <a:gd name="connsiteY12" fmla="*/ 1811824 h 2200444"/>
                <a:gd name="connsiteX13" fmla="*/ 1931670 w 2249774"/>
                <a:gd name="connsiteY13" fmla="*/ 1571794 h 2200444"/>
                <a:gd name="connsiteX14" fmla="*/ 2091690 w 2249774"/>
                <a:gd name="connsiteY14" fmla="*/ 1343194 h 2200444"/>
                <a:gd name="connsiteX15" fmla="*/ 2217420 w 2249774"/>
                <a:gd name="connsiteY15" fmla="*/ 1046014 h 2200444"/>
                <a:gd name="connsiteX16" fmla="*/ 2242918 w 2249774"/>
                <a:gd name="connsiteY16" fmla="*/ 659152 h 2200444"/>
                <a:gd name="connsiteX17" fmla="*/ 2114550 w 2249774"/>
                <a:gd name="connsiteY17" fmla="*/ 314494 h 2200444"/>
                <a:gd name="connsiteX18" fmla="*/ 1886829 w 2249774"/>
                <a:gd name="connsiteY18" fmla="*/ 141286 h 2200444"/>
                <a:gd name="connsiteX19" fmla="*/ 1557997 w 2249774"/>
                <a:gd name="connsiteY19" fmla="*/ 8523 h 2200444"/>
                <a:gd name="connsiteX20" fmla="*/ 1113106 w 2249774"/>
                <a:gd name="connsiteY20" fmla="*/ 28744 h 2200444"/>
                <a:gd name="connsiteX21" fmla="*/ 777240 w 2249774"/>
                <a:gd name="connsiteY21" fmla="*/ 154474 h 2200444"/>
                <a:gd name="connsiteX22" fmla="*/ 565346 w 2249774"/>
                <a:gd name="connsiteY22" fmla="*/ 357577 h 2200444"/>
                <a:gd name="connsiteX23" fmla="*/ 434340 w 2249774"/>
                <a:gd name="connsiteY23" fmla="*/ 726853 h 2200444"/>
                <a:gd name="connsiteX24" fmla="*/ 546882 w 2249774"/>
                <a:gd name="connsiteY24" fmla="*/ 951936 h 2200444"/>
                <a:gd name="connsiteX0" fmla="*/ 0 w 2249774"/>
                <a:gd name="connsiteY0" fmla="*/ 2200444 h 2200444"/>
                <a:gd name="connsiteX1" fmla="*/ 800100 w 2249774"/>
                <a:gd name="connsiteY1" fmla="*/ 2189014 h 2200444"/>
                <a:gd name="connsiteX2" fmla="*/ 1005840 w 2249774"/>
                <a:gd name="connsiteY2" fmla="*/ 2166154 h 2200444"/>
                <a:gd name="connsiteX3" fmla="*/ 1108710 w 2249774"/>
                <a:gd name="connsiteY3" fmla="*/ 2143294 h 2200444"/>
                <a:gd name="connsiteX4" fmla="*/ 1143000 w 2249774"/>
                <a:gd name="connsiteY4" fmla="*/ 2131864 h 2200444"/>
                <a:gd name="connsiteX5" fmla="*/ 1200150 w 2249774"/>
                <a:gd name="connsiteY5" fmla="*/ 2120434 h 2200444"/>
                <a:gd name="connsiteX6" fmla="*/ 1234440 w 2249774"/>
                <a:gd name="connsiteY6" fmla="*/ 2097574 h 2200444"/>
                <a:gd name="connsiteX7" fmla="*/ 1314450 w 2249774"/>
                <a:gd name="connsiteY7" fmla="*/ 2074714 h 2200444"/>
                <a:gd name="connsiteX8" fmla="*/ 1440180 w 2249774"/>
                <a:gd name="connsiteY8" fmla="*/ 2006134 h 2200444"/>
                <a:gd name="connsiteX9" fmla="*/ 1474470 w 2249774"/>
                <a:gd name="connsiteY9" fmla="*/ 1994704 h 2200444"/>
                <a:gd name="connsiteX10" fmla="*/ 1543050 w 2249774"/>
                <a:gd name="connsiteY10" fmla="*/ 1948984 h 2200444"/>
                <a:gd name="connsiteX11" fmla="*/ 1703070 w 2249774"/>
                <a:gd name="connsiteY11" fmla="*/ 1811824 h 2200444"/>
                <a:gd name="connsiteX12" fmla="*/ 1931670 w 2249774"/>
                <a:gd name="connsiteY12" fmla="*/ 1571794 h 2200444"/>
                <a:gd name="connsiteX13" fmla="*/ 2091690 w 2249774"/>
                <a:gd name="connsiteY13" fmla="*/ 1343194 h 2200444"/>
                <a:gd name="connsiteX14" fmla="*/ 2217420 w 2249774"/>
                <a:gd name="connsiteY14" fmla="*/ 1046014 h 2200444"/>
                <a:gd name="connsiteX15" fmla="*/ 2242918 w 2249774"/>
                <a:gd name="connsiteY15" fmla="*/ 659152 h 2200444"/>
                <a:gd name="connsiteX16" fmla="*/ 2114550 w 2249774"/>
                <a:gd name="connsiteY16" fmla="*/ 314494 h 2200444"/>
                <a:gd name="connsiteX17" fmla="*/ 1886829 w 2249774"/>
                <a:gd name="connsiteY17" fmla="*/ 141286 h 2200444"/>
                <a:gd name="connsiteX18" fmla="*/ 1557997 w 2249774"/>
                <a:gd name="connsiteY18" fmla="*/ 8523 h 2200444"/>
                <a:gd name="connsiteX19" fmla="*/ 1113106 w 2249774"/>
                <a:gd name="connsiteY19" fmla="*/ 28744 h 2200444"/>
                <a:gd name="connsiteX20" fmla="*/ 777240 w 2249774"/>
                <a:gd name="connsiteY20" fmla="*/ 154474 h 2200444"/>
                <a:gd name="connsiteX21" fmla="*/ 565346 w 2249774"/>
                <a:gd name="connsiteY21" fmla="*/ 357577 h 2200444"/>
                <a:gd name="connsiteX22" fmla="*/ 434340 w 2249774"/>
                <a:gd name="connsiteY22" fmla="*/ 726853 h 2200444"/>
                <a:gd name="connsiteX23" fmla="*/ 546882 w 2249774"/>
                <a:gd name="connsiteY23" fmla="*/ 951936 h 2200444"/>
                <a:gd name="connsiteX0" fmla="*/ 0 w 2249774"/>
                <a:gd name="connsiteY0" fmla="*/ 2200444 h 2200444"/>
                <a:gd name="connsiteX1" fmla="*/ 800100 w 2249774"/>
                <a:gd name="connsiteY1" fmla="*/ 2189014 h 2200444"/>
                <a:gd name="connsiteX2" fmla="*/ 1005840 w 2249774"/>
                <a:gd name="connsiteY2" fmla="*/ 2166154 h 2200444"/>
                <a:gd name="connsiteX3" fmla="*/ 1108710 w 2249774"/>
                <a:gd name="connsiteY3" fmla="*/ 2143294 h 2200444"/>
                <a:gd name="connsiteX4" fmla="*/ 1143000 w 2249774"/>
                <a:gd name="connsiteY4" fmla="*/ 2131864 h 2200444"/>
                <a:gd name="connsiteX5" fmla="*/ 1200150 w 2249774"/>
                <a:gd name="connsiteY5" fmla="*/ 2120434 h 2200444"/>
                <a:gd name="connsiteX6" fmla="*/ 1234440 w 2249774"/>
                <a:gd name="connsiteY6" fmla="*/ 2097574 h 2200444"/>
                <a:gd name="connsiteX7" fmla="*/ 1314450 w 2249774"/>
                <a:gd name="connsiteY7" fmla="*/ 2074714 h 2200444"/>
                <a:gd name="connsiteX8" fmla="*/ 1474470 w 2249774"/>
                <a:gd name="connsiteY8" fmla="*/ 1994704 h 2200444"/>
                <a:gd name="connsiteX9" fmla="*/ 1543050 w 2249774"/>
                <a:gd name="connsiteY9" fmla="*/ 1948984 h 2200444"/>
                <a:gd name="connsiteX10" fmla="*/ 1703070 w 2249774"/>
                <a:gd name="connsiteY10" fmla="*/ 1811824 h 2200444"/>
                <a:gd name="connsiteX11" fmla="*/ 1931670 w 2249774"/>
                <a:gd name="connsiteY11" fmla="*/ 1571794 h 2200444"/>
                <a:gd name="connsiteX12" fmla="*/ 2091690 w 2249774"/>
                <a:gd name="connsiteY12" fmla="*/ 1343194 h 2200444"/>
                <a:gd name="connsiteX13" fmla="*/ 2217420 w 2249774"/>
                <a:gd name="connsiteY13" fmla="*/ 1046014 h 2200444"/>
                <a:gd name="connsiteX14" fmla="*/ 2242918 w 2249774"/>
                <a:gd name="connsiteY14" fmla="*/ 659152 h 2200444"/>
                <a:gd name="connsiteX15" fmla="*/ 2114550 w 2249774"/>
                <a:gd name="connsiteY15" fmla="*/ 314494 h 2200444"/>
                <a:gd name="connsiteX16" fmla="*/ 1886829 w 2249774"/>
                <a:gd name="connsiteY16" fmla="*/ 141286 h 2200444"/>
                <a:gd name="connsiteX17" fmla="*/ 1557997 w 2249774"/>
                <a:gd name="connsiteY17" fmla="*/ 8523 h 2200444"/>
                <a:gd name="connsiteX18" fmla="*/ 1113106 w 2249774"/>
                <a:gd name="connsiteY18" fmla="*/ 28744 h 2200444"/>
                <a:gd name="connsiteX19" fmla="*/ 777240 w 2249774"/>
                <a:gd name="connsiteY19" fmla="*/ 154474 h 2200444"/>
                <a:gd name="connsiteX20" fmla="*/ 565346 w 2249774"/>
                <a:gd name="connsiteY20" fmla="*/ 357577 h 2200444"/>
                <a:gd name="connsiteX21" fmla="*/ 434340 w 2249774"/>
                <a:gd name="connsiteY21" fmla="*/ 726853 h 2200444"/>
                <a:gd name="connsiteX22" fmla="*/ 546882 w 2249774"/>
                <a:gd name="connsiteY22" fmla="*/ 951936 h 2200444"/>
                <a:gd name="connsiteX0" fmla="*/ 0 w 2249774"/>
                <a:gd name="connsiteY0" fmla="*/ 2200444 h 2200444"/>
                <a:gd name="connsiteX1" fmla="*/ 800100 w 2249774"/>
                <a:gd name="connsiteY1" fmla="*/ 2189014 h 2200444"/>
                <a:gd name="connsiteX2" fmla="*/ 1005840 w 2249774"/>
                <a:gd name="connsiteY2" fmla="*/ 2166154 h 2200444"/>
                <a:gd name="connsiteX3" fmla="*/ 1108710 w 2249774"/>
                <a:gd name="connsiteY3" fmla="*/ 2143294 h 2200444"/>
                <a:gd name="connsiteX4" fmla="*/ 1143000 w 2249774"/>
                <a:gd name="connsiteY4" fmla="*/ 2131864 h 2200444"/>
                <a:gd name="connsiteX5" fmla="*/ 1200150 w 2249774"/>
                <a:gd name="connsiteY5" fmla="*/ 2120434 h 2200444"/>
                <a:gd name="connsiteX6" fmla="*/ 1234440 w 2249774"/>
                <a:gd name="connsiteY6" fmla="*/ 2097574 h 2200444"/>
                <a:gd name="connsiteX7" fmla="*/ 1314450 w 2249774"/>
                <a:gd name="connsiteY7" fmla="*/ 2074714 h 2200444"/>
                <a:gd name="connsiteX8" fmla="*/ 1474470 w 2249774"/>
                <a:gd name="connsiteY8" fmla="*/ 1994704 h 2200444"/>
                <a:gd name="connsiteX9" fmla="*/ 1543050 w 2249774"/>
                <a:gd name="connsiteY9" fmla="*/ 1948984 h 2200444"/>
                <a:gd name="connsiteX10" fmla="*/ 1703070 w 2249774"/>
                <a:gd name="connsiteY10" fmla="*/ 1811824 h 2200444"/>
                <a:gd name="connsiteX11" fmla="*/ 1931670 w 2249774"/>
                <a:gd name="connsiteY11" fmla="*/ 1571794 h 2200444"/>
                <a:gd name="connsiteX12" fmla="*/ 2091690 w 2249774"/>
                <a:gd name="connsiteY12" fmla="*/ 1343194 h 2200444"/>
                <a:gd name="connsiteX13" fmla="*/ 2217420 w 2249774"/>
                <a:gd name="connsiteY13" fmla="*/ 1046014 h 2200444"/>
                <a:gd name="connsiteX14" fmla="*/ 2242918 w 2249774"/>
                <a:gd name="connsiteY14" fmla="*/ 659152 h 2200444"/>
                <a:gd name="connsiteX15" fmla="*/ 2114550 w 2249774"/>
                <a:gd name="connsiteY15" fmla="*/ 314494 h 2200444"/>
                <a:gd name="connsiteX16" fmla="*/ 1886829 w 2249774"/>
                <a:gd name="connsiteY16" fmla="*/ 141286 h 2200444"/>
                <a:gd name="connsiteX17" fmla="*/ 1557997 w 2249774"/>
                <a:gd name="connsiteY17" fmla="*/ 8523 h 2200444"/>
                <a:gd name="connsiteX18" fmla="*/ 1113106 w 2249774"/>
                <a:gd name="connsiteY18" fmla="*/ 28744 h 2200444"/>
                <a:gd name="connsiteX19" fmla="*/ 777240 w 2249774"/>
                <a:gd name="connsiteY19" fmla="*/ 154474 h 2200444"/>
                <a:gd name="connsiteX20" fmla="*/ 565346 w 2249774"/>
                <a:gd name="connsiteY20" fmla="*/ 357577 h 2200444"/>
                <a:gd name="connsiteX21" fmla="*/ 434340 w 2249774"/>
                <a:gd name="connsiteY21" fmla="*/ 726853 h 2200444"/>
                <a:gd name="connsiteX22" fmla="*/ 546882 w 2249774"/>
                <a:gd name="connsiteY22" fmla="*/ 951936 h 2200444"/>
                <a:gd name="connsiteX0" fmla="*/ 0 w 2249774"/>
                <a:gd name="connsiteY0" fmla="*/ 2200444 h 2200444"/>
                <a:gd name="connsiteX1" fmla="*/ 800100 w 2249774"/>
                <a:gd name="connsiteY1" fmla="*/ 2189014 h 2200444"/>
                <a:gd name="connsiteX2" fmla="*/ 1005840 w 2249774"/>
                <a:gd name="connsiteY2" fmla="*/ 2166154 h 2200444"/>
                <a:gd name="connsiteX3" fmla="*/ 1108710 w 2249774"/>
                <a:gd name="connsiteY3" fmla="*/ 2143294 h 2200444"/>
                <a:gd name="connsiteX4" fmla="*/ 1143000 w 2249774"/>
                <a:gd name="connsiteY4" fmla="*/ 2131864 h 2200444"/>
                <a:gd name="connsiteX5" fmla="*/ 1200150 w 2249774"/>
                <a:gd name="connsiteY5" fmla="*/ 2120434 h 2200444"/>
                <a:gd name="connsiteX6" fmla="*/ 1234440 w 2249774"/>
                <a:gd name="connsiteY6" fmla="*/ 2097574 h 2200444"/>
                <a:gd name="connsiteX7" fmla="*/ 1314450 w 2249774"/>
                <a:gd name="connsiteY7" fmla="*/ 2074714 h 2200444"/>
                <a:gd name="connsiteX8" fmla="*/ 1474470 w 2249774"/>
                <a:gd name="connsiteY8" fmla="*/ 1994704 h 2200444"/>
                <a:gd name="connsiteX9" fmla="*/ 1703070 w 2249774"/>
                <a:gd name="connsiteY9" fmla="*/ 1811824 h 2200444"/>
                <a:gd name="connsiteX10" fmla="*/ 1931670 w 2249774"/>
                <a:gd name="connsiteY10" fmla="*/ 1571794 h 2200444"/>
                <a:gd name="connsiteX11" fmla="*/ 2091690 w 2249774"/>
                <a:gd name="connsiteY11" fmla="*/ 1343194 h 2200444"/>
                <a:gd name="connsiteX12" fmla="*/ 2217420 w 2249774"/>
                <a:gd name="connsiteY12" fmla="*/ 1046014 h 2200444"/>
                <a:gd name="connsiteX13" fmla="*/ 2242918 w 2249774"/>
                <a:gd name="connsiteY13" fmla="*/ 659152 h 2200444"/>
                <a:gd name="connsiteX14" fmla="*/ 2114550 w 2249774"/>
                <a:gd name="connsiteY14" fmla="*/ 314494 h 2200444"/>
                <a:gd name="connsiteX15" fmla="*/ 1886829 w 2249774"/>
                <a:gd name="connsiteY15" fmla="*/ 141286 h 2200444"/>
                <a:gd name="connsiteX16" fmla="*/ 1557997 w 2249774"/>
                <a:gd name="connsiteY16" fmla="*/ 8523 h 2200444"/>
                <a:gd name="connsiteX17" fmla="*/ 1113106 w 2249774"/>
                <a:gd name="connsiteY17" fmla="*/ 28744 h 2200444"/>
                <a:gd name="connsiteX18" fmla="*/ 777240 w 2249774"/>
                <a:gd name="connsiteY18" fmla="*/ 154474 h 2200444"/>
                <a:gd name="connsiteX19" fmla="*/ 565346 w 2249774"/>
                <a:gd name="connsiteY19" fmla="*/ 357577 h 2200444"/>
                <a:gd name="connsiteX20" fmla="*/ 434340 w 2249774"/>
                <a:gd name="connsiteY20" fmla="*/ 726853 h 2200444"/>
                <a:gd name="connsiteX21" fmla="*/ 546882 w 2249774"/>
                <a:gd name="connsiteY21" fmla="*/ 951936 h 2200444"/>
                <a:gd name="connsiteX0" fmla="*/ 0 w 2249774"/>
                <a:gd name="connsiteY0" fmla="*/ 2200444 h 2200444"/>
                <a:gd name="connsiteX1" fmla="*/ 800100 w 2249774"/>
                <a:gd name="connsiteY1" fmla="*/ 2189014 h 2200444"/>
                <a:gd name="connsiteX2" fmla="*/ 1005840 w 2249774"/>
                <a:gd name="connsiteY2" fmla="*/ 2166154 h 2200444"/>
                <a:gd name="connsiteX3" fmla="*/ 1108710 w 2249774"/>
                <a:gd name="connsiteY3" fmla="*/ 2143294 h 2200444"/>
                <a:gd name="connsiteX4" fmla="*/ 1143000 w 2249774"/>
                <a:gd name="connsiteY4" fmla="*/ 2131864 h 2200444"/>
                <a:gd name="connsiteX5" fmla="*/ 1200150 w 2249774"/>
                <a:gd name="connsiteY5" fmla="*/ 2120434 h 2200444"/>
                <a:gd name="connsiteX6" fmla="*/ 1314450 w 2249774"/>
                <a:gd name="connsiteY6" fmla="*/ 2074714 h 2200444"/>
                <a:gd name="connsiteX7" fmla="*/ 1474470 w 2249774"/>
                <a:gd name="connsiteY7" fmla="*/ 1994704 h 2200444"/>
                <a:gd name="connsiteX8" fmla="*/ 1703070 w 2249774"/>
                <a:gd name="connsiteY8" fmla="*/ 1811824 h 2200444"/>
                <a:gd name="connsiteX9" fmla="*/ 1931670 w 2249774"/>
                <a:gd name="connsiteY9" fmla="*/ 1571794 h 2200444"/>
                <a:gd name="connsiteX10" fmla="*/ 2091690 w 2249774"/>
                <a:gd name="connsiteY10" fmla="*/ 1343194 h 2200444"/>
                <a:gd name="connsiteX11" fmla="*/ 2217420 w 2249774"/>
                <a:gd name="connsiteY11" fmla="*/ 1046014 h 2200444"/>
                <a:gd name="connsiteX12" fmla="*/ 2242918 w 2249774"/>
                <a:gd name="connsiteY12" fmla="*/ 659152 h 2200444"/>
                <a:gd name="connsiteX13" fmla="*/ 2114550 w 2249774"/>
                <a:gd name="connsiteY13" fmla="*/ 314494 h 2200444"/>
                <a:gd name="connsiteX14" fmla="*/ 1886829 w 2249774"/>
                <a:gd name="connsiteY14" fmla="*/ 141286 h 2200444"/>
                <a:gd name="connsiteX15" fmla="*/ 1557997 w 2249774"/>
                <a:gd name="connsiteY15" fmla="*/ 8523 h 2200444"/>
                <a:gd name="connsiteX16" fmla="*/ 1113106 w 2249774"/>
                <a:gd name="connsiteY16" fmla="*/ 28744 h 2200444"/>
                <a:gd name="connsiteX17" fmla="*/ 777240 w 2249774"/>
                <a:gd name="connsiteY17" fmla="*/ 154474 h 2200444"/>
                <a:gd name="connsiteX18" fmla="*/ 565346 w 2249774"/>
                <a:gd name="connsiteY18" fmla="*/ 357577 h 2200444"/>
                <a:gd name="connsiteX19" fmla="*/ 434340 w 2249774"/>
                <a:gd name="connsiteY19" fmla="*/ 726853 h 2200444"/>
                <a:gd name="connsiteX20" fmla="*/ 546882 w 2249774"/>
                <a:gd name="connsiteY20" fmla="*/ 951936 h 2200444"/>
                <a:gd name="connsiteX0" fmla="*/ 0 w 2249774"/>
                <a:gd name="connsiteY0" fmla="*/ 2199404 h 2199404"/>
                <a:gd name="connsiteX1" fmla="*/ 800100 w 2249774"/>
                <a:gd name="connsiteY1" fmla="*/ 2187974 h 2199404"/>
                <a:gd name="connsiteX2" fmla="*/ 1005840 w 2249774"/>
                <a:gd name="connsiteY2" fmla="*/ 2165114 h 2199404"/>
                <a:gd name="connsiteX3" fmla="*/ 1108710 w 2249774"/>
                <a:gd name="connsiteY3" fmla="*/ 2142254 h 2199404"/>
                <a:gd name="connsiteX4" fmla="*/ 1143000 w 2249774"/>
                <a:gd name="connsiteY4" fmla="*/ 2130824 h 2199404"/>
                <a:gd name="connsiteX5" fmla="*/ 1200150 w 2249774"/>
                <a:gd name="connsiteY5" fmla="*/ 2119394 h 2199404"/>
                <a:gd name="connsiteX6" fmla="*/ 1314450 w 2249774"/>
                <a:gd name="connsiteY6" fmla="*/ 2073674 h 2199404"/>
                <a:gd name="connsiteX7" fmla="*/ 1474470 w 2249774"/>
                <a:gd name="connsiteY7" fmla="*/ 1993664 h 2199404"/>
                <a:gd name="connsiteX8" fmla="*/ 1703070 w 2249774"/>
                <a:gd name="connsiteY8" fmla="*/ 1810784 h 2199404"/>
                <a:gd name="connsiteX9" fmla="*/ 1931670 w 2249774"/>
                <a:gd name="connsiteY9" fmla="*/ 1570754 h 2199404"/>
                <a:gd name="connsiteX10" fmla="*/ 2091690 w 2249774"/>
                <a:gd name="connsiteY10" fmla="*/ 1342154 h 2199404"/>
                <a:gd name="connsiteX11" fmla="*/ 2217420 w 2249774"/>
                <a:gd name="connsiteY11" fmla="*/ 1044974 h 2199404"/>
                <a:gd name="connsiteX12" fmla="*/ 2242918 w 2249774"/>
                <a:gd name="connsiteY12" fmla="*/ 658112 h 2199404"/>
                <a:gd name="connsiteX13" fmla="*/ 2114550 w 2249774"/>
                <a:gd name="connsiteY13" fmla="*/ 313454 h 2199404"/>
                <a:gd name="connsiteX14" fmla="*/ 1893863 w 2249774"/>
                <a:gd name="connsiteY14" fmla="*/ 126178 h 2199404"/>
                <a:gd name="connsiteX15" fmla="*/ 1557997 w 2249774"/>
                <a:gd name="connsiteY15" fmla="*/ 7483 h 2199404"/>
                <a:gd name="connsiteX16" fmla="*/ 1113106 w 2249774"/>
                <a:gd name="connsiteY16" fmla="*/ 27704 h 2199404"/>
                <a:gd name="connsiteX17" fmla="*/ 777240 w 2249774"/>
                <a:gd name="connsiteY17" fmla="*/ 153434 h 2199404"/>
                <a:gd name="connsiteX18" fmla="*/ 565346 w 2249774"/>
                <a:gd name="connsiteY18" fmla="*/ 356537 h 2199404"/>
                <a:gd name="connsiteX19" fmla="*/ 434340 w 2249774"/>
                <a:gd name="connsiteY19" fmla="*/ 725813 h 2199404"/>
                <a:gd name="connsiteX20" fmla="*/ 546882 w 2249774"/>
                <a:gd name="connsiteY20" fmla="*/ 950896 h 2199404"/>
                <a:gd name="connsiteX0" fmla="*/ 0 w 2249774"/>
                <a:gd name="connsiteY0" fmla="*/ 2199404 h 2199404"/>
                <a:gd name="connsiteX1" fmla="*/ 800100 w 2249774"/>
                <a:gd name="connsiteY1" fmla="*/ 2187974 h 2199404"/>
                <a:gd name="connsiteX2" fmla="*/ 1005840 w 2249774"/>
                <a:gd name="connsiteY2" fmla="*/ 2165114 h 2199404"/>
                <a:gd name="connsiteX3" fmla="*/ 1108710 w 2249774"/>
                <a:gd name="connsiteY3" fmla="*/ 2142254 h 2199404"/>
                <a:gd name="connsiteX4" fmla="*/ 1143000 w 2249774"/>
                <a:gd name="connsiteY4" fmla="*/ 2130824 h 2199404"/>
                <a:gd name="connsiteX5" fmla="*/ 1200150 w 2249774"/>
                <a:gd name="connsiteY5" fmla="*/ 2119394 h 2199404"/>
                <a:gd name="connsiteX6" fmla="*/ 1314450 w 2249774"/>
                <a:gd name="connsiteY6" fmla="*/ 2073674 h 2199404"/>
                <a:gd name="connsiteX7" fmla="*/ 1474470 w 2249774"/>
                <a:gd name="connsiteY7" fmla="*/ 1993664 h 2199404"/>
                <a:gd name="connsiteX8" fmla="*/ 1703070 w 2249774"/>
                <a:gd name="connsiteY8" fmla="*/ 1810784 h 2199404"/>
                <a:gd name="connsiteX9" fmla="*/ 1931670 w 2249774"/>
                <a:gd name="connsiteY9" fmla="*/ 1570754 h 2199404"/>
                <a:gd name="connsiteX10" fmla="*/ 2091690 w 2249774"/>
                <a:gd name="connsiteY10" fmla="*/ 1342154 h 2199404"/>
                <a:gd name="connsiteX11" fmla="*/ 2217420 w 2249774"/>
                <a:gd name="connsiteY11" fmla="*/ 1044974 h 2199404"/>
                <a:gd name="connsiteX12" fmla="*/ 2242918 w 2249774"/>
                <a:gd name="connsiteY12" fmla="*/ 658112 h 2199404"/>
                <a:gd name="connsiteX13" fmla="*/ 2114550 w 2249774"/>
                <a:gd name="connsiteY13" fmla="*/ 313454 h 2199404"/>
                <a:gd name="connsiteX14" fmla="*/ 1893863 w 2249774"/>
                <a:gd name="connsiteY14" fmla="*/ 126178 h 2199404"/>
                <a:gd name="connsiteX15" fmla="*/ 1557997 w 2249774"/>
                <a:gd name="connsiteY15" fmla="*/ 7483 h 2199404"/>
                <a:gd name="connsiteX16" fmla="*/ 1113106 w 2249774"/>
                <a:gd name="connsiteY16" fmla="*/ 27704 h 2199404"/>
                <a:gd name="connsiteX17" fmla="*/ 777240 w 2249774"/>
                <a:gd name="connsiteY17" fmla="*/ 153434 h 2199404"/>
                <a:gd name="connsiteX18" fmla="*/ 565346 w 2249774"/>
                <a:gd name="connsiteY18" fmla="*/ 356537 h 2199404"/>
                <a:gd name="connsiteX19" fmla="*/ 434340 w 2249774"/>
                <a:gd name="connsiteY19" fmla="*/ 725813 h 2199404"/>
                <a:gd name="connsiteX20" fmla="*/ 546882 w 2249774"/>
                <a:gd name="connsiteY20" fmla="*/ 950896 h 2199404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005840 w 2249774"/>
                <a:gd name="connsiteY2" fmla="*/ 2164075 h 2198365"/>
                <a:gd name="connsiteX3" fmla="*/ 1108710 w 2249774"/>
                <a:gd name="connsiteY3" fmla="*/ 2141215 h 2198365"/>
                <a:gd name="connsiteX4" fmla="*/ 1143000 w 2249774"/>
                <a:gd name="connsiteY4" fmla="*/ 2129785 h 2198365"/>
                <a:gd name="connsiteX5" fmla="*/ 1200150 w 2249774"/>
                <a:gd name="connsiteY5" fmla="*/ 2118355 h 2198365"/>
                <a:gd name="connsiteX6" fmla="*/ 1314450 w 2249774"/>
                <a:gd name="connsiteY6" fmla="*/ 2072635 h 2198365"/>
                <a:gd name="connsiteX7" fmla="*/ 1474470 w 2249774"/>
                <a:gd name="connsiteY7" fmla="*/ 1992625 h 2198365"/>
                <a:gd name="connsiteX8" fmla="*/ 1703070 w 2249774"/>
                <a:gd name="connsiteY8" fmla="*/ 1809745 h 2198365"/>
                <a:gd name="connsiteX9" fmla="*/ 1931670 w 2249774"/>
                <a:gd name="connsiteY9" fmla="*/ 1569715 h 2198365"/>
                <a:gd name="connsiteX10" fmla="*/ 2091690 w 2249774"/>
                <a:gd name="connsiteY10" fmla="*/ 1341115 h 2198365"/>
                <a:gd name="connsiteX11" fmla="*/ 2217420 w 2249774"/>
                <a:gd name="connsiteY11" fmla="*/ 1043935 h 2198365"/>
                <a:gd name="connsiteX12" fmla="*/ 2242918 w 2249774"/>
                <a:gd name="connsiteY12" fmla="*/ 657073 h 2198365"/>
                <a:gd name="connsiteX13" fmla="*/ 2114550 w 2249774"/>
                <a:gd name="connsiteY13" fmla="*/ 312415 h 2198365"/>
                <a:gd name="connsiteX14" fmla="*/ 1914965 w 2249774"/>
                <a:gd name="connsiteY14" fmla="*/ 111072 h 2198365"/>
                <a:gd name="connsiteX15" fmla="*/ 1557997 w 2249774"/>
                <a:gd name="connsiteY15" fmla="*/ 6444 h 2198365"/>
                <a:gd name="connsiteX16" fmla="*/ 1113106 w 2249774"/>
                <a:gd name="connsiteY16" fmla="*/ 26665 h 2198365"/>
                <a:gd name="connsiteX17" fmla="*/ 777240 w 2249774"/>
                <a:gd name="connsiteY17" fmla="*/ 152395 h 2198365"/>
                <a:gd name="connsiteX18" fmla="*/ 565346 w 2249774"/>
                <a:gd name="connsiteY18" fmla="*/ 355498 h 2198365"/>
                <a:gd name="connsiteX19" fmla="*/ 434340 w 2249774"/>
                <a:gd name="connsiteY19" fmla="*/ 724774 h 2198365"/>
                <a:gd name="connsiteX20" fmla="*/ 546882 w 2249774"/>
                <a:gd name="connsiteY20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005840 w 2249774"/>
                <a:gd name="connsiteY2" fmla="*/ 2164075 h 2198365"/>
                <a:gd name="connsiteX3" fmla="*/ 1108710 w 2249774"/>
                <a:gd name="connsiteY3" fmla="*/ 2141215 h 2198365"/>
                <a:gd name="connsiteX4" fmla="*/ 1143000 w 2249774"/>
                <a:gd name="connsiteY4" fmla="*/ 2150887 h 2198365"/>
                <a:gd name="connsiteX5" fmla="*/ 1200150 w 2249774"/>
                <a:gd name="connsiteY5" fmla="*/ 2118355 h 2198365"/>
                <a:gd name="connsiteX6" fmla="*/ 1314450 w 2249774"/>
                <a:gd name="connsiteY6" fmla="*/ 2072635 h 2198365"/>
                <a:gd name="connsiteX7" fmla="*/ 1474470 w 2249774"/>
                <a:gd name="connsiteY7" fmla="*/ 1992625 h 2198365"/>
                <a:gd name="connsiteX8" fmla="*/ 1703070 w 2249774"/>
                <a:gd name="connsiteY8" fmla="*/ 1809745 h 2198365"/>
                <a:gd name="connsiteX9" fmla="*/ 1931670 w 2249774"/>
                <a:gd name="connsiteY9" fmla="*/ 1569715 h 2198365"/>
                <a:gd name="connsiteX10" fmla="*/ 2091690 w 2249774"/>
                <a:gd name="connsiteY10" fmla="*/ 1341115 h 2198365"/>
                <a:gd name="connsiteX11" fmla="*/ 2217420 w 2249774"/>
                <a:gd name="connsiteY11" fmla="*/ 1043935 h 2198365"/>
                <a:gd name="connsiteX12" fmla="*/ 2242918 w 2249774"/>
                <a:gd name="connsiteY12" fmla="*/ 657073 h 2198365"/>
                <a:gd name="connsiteX13" fmla="*/ 2114550 w 2249774"/>
                <a:gd name="connsiteY13" fmla="*/ 312415 h 2198365"/>
                <a:gd name="connsiteX14" fmla="*/ 1914965 w 2249774"/>
                <a:gd name="connsiteY14" fmla="*/ 111072 h 2198365"/>
                <a:gd name="connsiteX15" fmla="*/ 1557997 w 2249774"/>
                <a:gd name="connsiteY15" fmla="*/ 6444 h 2198365"/>
                <a:gd name="connsiteX16" fmla="*/ 1113106 w 2249774"/>
                <a:gd name="connsiteY16" fmla="*/ 26665 h 2198365"/>
                <a:gd name="connsiteX17" fmla="*/ 777240 w 2249774"/>
                <a:gd name="connsiteY17" fmla="*/ 152395 h 2198365"/>
                <a:gd name="connsiteX18" fmla="*/ 565346 w 2249774"/>
                <a:gd name="connsiteY18" fmla="*/ 355498 h 2198365"/>
                <a:gd name="connsiteX19" fmla="*/ 434340 w 2249774"/>
                <a:gd name="connsiteY19" fmla="*/ 724774 h 2198365"/>
                <a:gd name="connsiteX20" fmla="*/ 546882 w 2249774"/>
                <a:gd name="connsiteY20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005840 w 2249774"/>
                <a:gd name="connsiteY2" fmla="*/ 2164075 h 2198365"/>
                <a:gd name="connsiteX3" fmla="*/ 1108710 w 2249774"/>
                <a:gd name="connsiteY3" fmla="*/ 2141215 h 2198365"/>
                <a:gd name="connsiteX4" fmla="*/ 1200150 w 2249774"/>
                <a:gd name="connsiteY4" fmla="*/ 2118355 h 2198365"/>
                <a:gd name="connsiteX5" fmla="*/ 1314450 w 2249774"/>
                <a:gd name="connsiteY5" fmla="*/ 2072635 h 2198365"/>
                <a:gd name="connsiteX6" fmla="*/ 1474470 w 2249774"/>
                <a:gd name="connsiteY6" fmla="*/ 1992625 h 2198365"/>
                <a:gd name="connsiteX7" fmla="*/ 1703070 w 2249774"/>
                <a:gd name="connsiteY7" fmla="*/ 1809745 h 2198365"/>
                <a:gd name="connsiteX8" fmla="*/ 1931670 w 2249774"/>
                <a:gd name="connsiteY8" fmla="*/ 1569715 h 2198365"/>
                <a:gd name="connsiteX9" fmla="*/ 2091690 w 2249774"/>
                <a:gd name="connsiteY9" fmla="*/ 1341115 h 2198365"/>
                <a:gd name="connsiteX10" fmla="*/ 2217420 w 2249774"/>
                <a:gd name="connsiteY10" fmla="*/ 1043935 h 2198365"/>
                <a:gd name="connsiteX11" fmla="*/ 2242918 w 2249774"/>
                <a:gd name="connsiteY11" fmla="*/ 657073 h 2198365"/>
                <a:gd name="connsiteX12" fmla="*/ 2114550 w 2249774"/>
                <a:gd name="connsiteY12" fmla="*/ 312415 h 2198365"/>
                <a:gd name="connsiteX13" fmla="*/ 1914965 w 2249774"/>
                <a:gd name="connsiteY13" fmla="*/ 111072 h 2198365"/>
                <a:gd name="connsiteX14" fmla="*/ 1557997 w 2249774"/>
                <a:gd name="connsiteY14" fmla="*/ 6444 h 2198365"/>
                <a:gd name="connsiteX15" fmla="*/ 1113106 w 2249774"/>
                <a:gd name="connsiteY15" fmla="*/ 26665 h 2198365"/>
                <a:gd name="connsiteX16" fmla="*/ 777240 w 2249774"/>
                <a:gd name="connsiteY16" fmla="*/ 152395 h 2198365"/>
                <a:gd name="connsiteX17" fmla="*/ 565346 w 2249774"/>
                <a:gd name="connsiteY17" fmla="*/ 355498 h 2198365"/>
                <a:gd name="connsiteX18" fmla="*/ 434340 w 2249774"/>
                <a:gd name="connsiteY18" fmla="*/ 724774 h 2198365"/>
                <a:gd name="connsiteX19" fmla="*/ 546882 w 2249774"/>
                <a:gd name="connsiteY19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005840 w 2249774"/>
                <a:gd name="connsiteY2" fmla="*/ 2164075 h 2198365"/>
                <a:gd name="connsiteX3" fmla="*/ 1108710 w 2249774"/>
                <a:gd name="connsiteY3" fmla="*/ 2141215 h 2198365"/>
                <a:gd name="connsiteX4" fmla="*/ 1314450 w 2249774"/>
                <a:gd name="connsiteY4" fmla="*/ 2072635 h 2198365"/>
                <a:gd name="connsiteX5" fmla="*/ 1474470 w 2249774"/>
                <a:gd name="connsiteY5" fmla="*/ 1992625 h 2198365"/>
                <a:gd name="connsiteX6" fmla="*/ 1703070 w 2249774"/>
                <a:gd name="connsiteY6" fmla="*/ 1809745 h 2198365"/>
                <a:gd name="connsiteX7" fmla="*/ 1931670 w 2249774"/>
                <a:gd name="connsiteY7" fmla="*/ 1569715 h 2198365"/>
                <a:gd name="connsiteX8" fmla="*/ 2091690 w 2249774"/>
                <a:gd name="connsiteY8" fmla="*/ 1341115 h 2198365"/>
                <a:gd name="connsiteX9" fmla="*/ 2217420 w 2249774"/>
                <a:gd name="connsiteY9" fmla="*/ 1043935 h 2198365"/>
                <a:gd name="connsiteX10" fmla="*/ 2242918 w 2249774"/>
                <a:gd name="connsiteY10" fmla="*/ 657073 h 2198365"/>
                <a:gd name="connsiteX11" fmla="*/ 2114550 w 2249774"/>
                <a:gd name="connsiteY11" fmla="*/ 312415 h 2198365"/>
                <a:gd name="connsiteX12" fmla="*/ 1914965 w 2249774"/>
                <a:gd name="connsiteY12" fmla="*/ 111072 h 2198365"/>
                <a:gd name="connsiteX13" fmla="*/ 1557997 w 2249774"/>
                <a:gd name="connsiteY13" fmla="*/ 6444 h 2198365"/>
                <a:gd name="connsiteX14" fmla="*/ 1113106 w 2249774"/>
                <a:gd name="connsiteY14" fmla="*/ 26665 h 2198365"/>
                <a:gd name="connsiteX15" fmla="*/ 777240 w 2249774"/>
                <a:gd name="connsiteY15" fmla="*/ 152395 h 2198365"/>
                <a:gd name="connsiteX16" fmla="*/ 565346 w 2249774"/>
                <a:gd name="connsiteY16" fmla="*/ 355498 h 2198365"/>
                <a:gd name="connsiteX17" fmla="*/ 434340 w 2249774"/>
                <a:gd name="connsiteY17" fmla="*/ 724774 h 2198365"/>
                <a:gd name="connsiteX18" fmla="*/ 546882 w 2249774"/>
                <a:gd name="connsiteY18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005840 w 2249774"/>
                <a:gd name="connsiteY2" fmla="*/ 2164075 h 2198365"/>
                <a:gd name="connsiteX3" fmla="*/ 1108710 w 2249774"/>
                <a:gd name="connsiteY3" fmla="*/ 2141215 h 2198365"/>
                <a:gd name="connsiteX4" fmla="*/ 1314450 w 2249774"/>
                <a:gd name="connsiteY4" fmla="*/ 2072635 h 2198365"/>
                <a:gd name="connsiteX5" fmla="*/ 1703070 w 2249774"/>
                <a:gd name="connsiteY5" fmla="*/ 1809745 h 2198365"/>
                <a:gd name="connsiteX6" fmla="*/ 1931670 w 2249774"/>
                <a:gd name="connsiteY6" fmla="*/ 1569715 h 2198365"/>
                <a:gd name="connsiteX7" fmla="*/ 2091690 w 2249774"/>
                <a:gd name="connsiteY7" fmla="*/ 1341115 h 2198365"/>
                <a:gd name="connsiteX8" fmla="*/ 2217420 w 2249774"/>
                <a:gd name="connsiteY8" fmla="*/ 1043935 h 2198365"/>
                <a:gd name="connsiteX9" fmla="*/ 2242918 w 2249774"/>
                <a:gd name="connsiteY9" fmla="*/ 657073 h 2198365"/>
                <a:gd name="connsiteX10" fmla="*/ 2114550 w 2249774"/>
                <a:gd name="connsiteY10" fmla="*/ 312415 h 2198365"/>
                <a:gd name="connsiteX11" fmla="*/ 1914965 w 2249774"/>
                <a:gd name="connsiteY11" fmla="*/ 111072 h 2198365"/>
                <a:gd name="connsiteX12" fmla="*/ 1557997 w 2249774"/>
                <a:gd name="connsiteY12" fmla="*/ 6444 h 2198365"/>
                <a:gd name="connsiteX13" fmla="*/ 1113106 w 2249774"/>
                <a:gd name="connsiteY13" fmla="*/ 26665 h 2198365"/>
                <a:gd name="connsiteX14" fmla="*/ 777240 w 2249774"/>
                <a:gd name="connsiteY14" fmla="*/ 152395 h 2198365"/>
                <a:gd name="connsiteX15" fmla="*/ 565346 w 2249774"/>
                <a:gd name="connsiteY15" fmla="*/ 355498 h 2198365"/>
                <a:gd name="connsiteX16" fmla="*/ 434340 w 2249774"/>
                <a:gd name="connsiteY16" fmla="*/ 724774 h 2198365"/>
                <a:gd name="connsiteX17" fmla="*/ 546882 w 2249774"/>
                <a:gd name="connsiteY17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108710 w 2249774"/>
                <a:gd name="connsiteY2" fmla="*/ 2141215 h 2198365"/>
                <a:gd name="connsiteX3" fmla="*/ 1314450 w 2249774"/>
                <a:gd name="connsiteY3" fmla="*/ 2072635 h 2198365"/>
                <a:gd name="connsiteX4" fmla="*/ 1703070 w 2249774"/>
                <a:gd name="connsiteY4" fmla="*/ 1809745 h 2198365"/>
                <a:gd name="connsiteX5" fmla="*/ 1931670 w 2249774"/>
                <a:gd name="connsiteY5" fmla="*/ 1569715 h 2198365"/>
                <a:gd name="connsiteX6" fmla="*/ 2091690 w 2249774"/>
                <a:gd name="connsiteY6" fmla="*/ 1341115 h 2198365"/>
                <a:gd name="connsiteX7" fmla="*/ 2217420 w 2249774"/>
                <a:gd name="connsiteY7" fmla="*/ 1043935 h 2198365"/>
                <a:gd name="connsiteX8" fmla="*/ 2242918 w 2249774"/>
                <a:gd name="connsiteY8" fmla="*/ 657073 h 2198365"/>
                <a:gd name="connsiteX9" fmla="*/ 2114550 w 2249774"/>
                <a:gd name="connsiteY9" fmla="*/ 312415 h 2198365"/>
                <a:gd name="connsiteX10" fmla="*/ 1914965 w 2249774"/>
                <a:gd name="connsiteY10" fmla="*/ 111072 h 2198365"/>
                <a:gd name="connsiteX11" fmla="*/ 1557997 w 2249774"/>
                <a:gd name="connsiteY11" fmla="*/ 6444 h 2198365"/>
                <a:gd name="connsiteX12" fmla="*/ 1113106 w 2249774"/>
                <a:gd name="connsiteY12" fmla="*/ 26665 h 2198365"/>
                <a:gd name="connsiteX13" fmla="*/ 777240 w 2249774"/>
                <a:gd name="connsiteY13" fmla="*/ 152395 h 2198365"/>
                <a:gd name="connsiteX14" fmla="*/ 565346 w 2249774"/>
                <a:gd name="connsiteY14" fmla="*/ 355498 h 2198365"/>
                <a:gd name="connsiteX15" fmla="*/ 434340 w 2249774"/>
                <a:gd name="connsiteY15" fmla="*/ 724774 h 2198365"/>
                <a:gd name="connsiteX16" fmla="*/ 546882 w 2249774"/>
                <a:gd name="connsiteY16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314450 w 2249774"/>
                <a:gd name="connsiteY2" fmla="*/ 2072635 h 2198365"/>
                <a:gd name="connsiteX3" fmla="*/ 1703070 w 2249774"/>
                <a:gd name="connsiteY3" fmla="*/ 1809745 h 2198365"/>
                <a:gd name="connsiteX4" fmla="*/ 1931670 w 2249774"/>
                <a:gd name="connsiteY4" fmla="*/ 1569715 h 2198365"/>
                <a:gd name="connsiteX5" fmla="*/ 2091690 w 2249774"/>
                <a:gd name="connsiteY5" fmla="*/ 1341115 h 2198365"/>
                <a:gd name="connsiteX6" fmla="*/ 2217420 w 2249774"/>
                <a:gd name="connsiteY6" fmla="*/ 1043935 h 2198365"/>
                <a:gd name="connsiteX7" fmla="*/ 2242918 w 2249774"/>
                <a:gd name="connsiteY7" fmla="*/ 657073 h 2198365"/>
                <a:gd name="connsiteX8" fmla="*/ 2114550 w 2249774"/>
                <a:gd name="connsiteY8" fmla="*/ 312415 h 2198365"/>
                <a:gd name="connsiteX9" fmla="*/ 1914965 w 2249774"/>
                <a:gd name="connsiteY9" fmla="*/ 111072 h 2198365"/>
                <a:gd name="connsiteX10" fmla="*/ 1557997 w 2249774"/>
                <a:gd name="connsiteY10" fmla="*/ 6444 h 2198365"/>
                <a:gd name="connsiteX11" fmla="*/ 1113106 w 2249774"/>
                <a:gd name="connsiteY11" fmla="*/ 26665 h 2198365"/>
                <a:gd name="connsiteX12" fmla="*/ 777240 w 2249774"/>
                <a:gd name="connsiteY12" fmla="*/ 152395 h 2198365"/>
                <a:gd name="connsiteX13" fmla="*/ 565346 w 2249774"/>
                <a:gd name="connsiteY13" fmla="*/ 355498 h 2198365"/>
                <a:gd name="connsiteX14" fmla="*/ 434340 w 2249774"/>
                <a:gd name="connsiteY14" fmla="*/ 724774 h 2198365"/>
                <a:gd name="connsiteX15" fmla="*/ 546882 w 2249774"/>
                <a:gd name="connsiteY15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314450 w 2249774"/>
                <a:gd name="connsiteY2" fmla="*/ 2072635 h 2198365"/>
                <a:gd name="connsiteX3" fmla="*/ 1703070 w 2249774"/>
                <a:gd name="connsiteY3" fmla="*/ 1809745 h 2198365"/>
                <a:gd name="connsiteX4" fmla="*/ 1931670 w 2249774"/>
                <a:gd name="connsiteY4" fmla="*/ 1569715 h 2198365"/>
                <a:gd name="connsiteX5" fmla="*/ 2091690 w 2249774"/>
                <a:gd name="connsiteY5" fmla="*/ 1341115 h 2198365"/>
                <a:gd name="connsiteX6" fmla="*/ 2217420 w 2249774"/>
                <a:gd name="connsiteY6" fmla="*/ 1043935 h 2198365"/>
                <a:gd name="connsiteX7" fmla="*/ 2242918 w 2249774"/>
                <a:gd name="connsiteY7" fmla="*/ 657073 h 2198365"/>
                <a:gd name="connsiteX8" fmla="*/ 2114550 w 2249774"/>
                <a:gd name="connsiteY8" fmla="*/ 312415 h 2198365"/>
                <a:gd name="connsiteX9" fmla="*/ 1914965 w 2249774"/>
                <a:gd name="connsiteY9" fmla="*/ 111072 h 2198365"/>
                <a:gd name="connsiteX10" fmla="*/ 1557997 w 2249774"/>
                <a:gd name="connsiteY10" fmla="*/ 6444 h 2198365"/>
                <a:gd name="connsiteX11" fmla="*/ 1113106 w 2249774"/>
                <a:gd name="connsiteY11" fmla="*/ 26665 h 2198365"/>
                <a:gd name="connsiteX12" fmla="*/ 777240 w 2249774"/>
                <a:gd name="connsiteY12" fmla="*/ 152395 h 2198365"/>
                <a:gd name="connsiteX13" fmla="*/ 565346 w 2249774"/>
                <a:gd name="connsiteY13" fmla="*/ 355498 h 2198365"/>
                <a:gd name="connsiteX14" fmla="*/ 434340 w 2249774"/>
                <a:gd name="connsiteY14" fmla="*/ 724774 h 2198365"/>
                <a:gd name="connsiteX15" fmla="*/ 546882 w 2249774"/>
                <a:gd name="connsiteY15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314450 w 2249774"/>
                <a:gd name="connsiteY2" fmla="*/ 2072635 h 2198365"/>
                <a:gd name="connsiteX3" fmla="*/ 1703070 w 2249774"/>
                <a:gd name="connsiteY3" fmla="*/ 1809745 h 2198365"/>
                <a:gd name="connsiteX4" fmla="*/ 1931670 w 2249774"/>
                <a:gd name="connsiteY4" fmla="*/ 1569715 h 2198365"/>
                <a:gd name="connsiteX5" fmla="*/ 2091690 w 2249774"/>
                <a:gd name="connsiteY5" fmla="*/ 1341115 h 2198365"/>
                <a:gd name="connsiteX6" fmla="*/ 2217420 w 2249774"/>
                <a:gd name="connsiteY6" fmla="*/ 1043935 h 2198365"/>
                <a:gd name="connsiteX7" fmla="*/ 2242918 w 2249774"/>
                <a:gd name="connsiteY7" fmla="*/ 657073 h 2198365"/>
                <a:gd name="connsiteX8" fmla="*/ 2114550 w 2249774"/>
                <a:gd name="connsiteY8" fmla="*/ 312415 h 2198365"/>
                <a:gd name="connsiteX9" fmla="*/ 1914965 w 2249774"/>
                <a:gd name="connsiteY9" fmla="*/ 111072 h 2198365"/>
                <a:gd name="connsiteX10" fmla="*/ 1557997 w 2249774"/>
                <a:gd name="connsiteY10" fmla="*/ 6444 h 2198365"/>
                <a:gd name="connsiteX11" fmla="*/ 1113106 w 2249774"/>
                <a:gd name="connsiteY11" fmla="*/ 26665 h 2198365"/>
                <a:gd name="connsiteX12" fmla="*/ 777240 w 2249774"/>
                <a:gd name="connsiteY12" fmla="*/ 152395 h 2198365"/>
                <a:gd name="connsiteX13" fmla="*/ 565346 w 2249774"/>
                <a:gd name="connsiteY13" fmla="*/ 355498 h 2198365"/>
                <a:gd name="connsiteX14" fmla="*/ 434340 w 2249774"/>
                <a:gd name="connsiteY14" fmla="*/ 724774 h 2198365"/>
                <a:gd name="connsiteX15" fmla="*/ 546882 w 2249774"/>
                <a:gd name="connsiteY15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314450 w 2249774"/>
                <a:gd name="connsiteY2" fmla="*/ 2072635 h 2198365"/>
                <a:gd name="connsiteX3" fmla="*/ 1703070 w 2249774"/>
                <a:gd name="connsiteY3" fmla="*/ 1809745 h 2198365"/>
                <a:gd name="connsiteX4" fmla="*/ 1931670 w 2249774"/>
                <a:gd name="connsiteY4" fmla="*/ 1569715 h 2198365"/>
                <a:gd name="connsiteX5" fmla="*/ 2091690 w 2249774"/>
                <a:gd name="connsiteY5" fmla="*/ 1341115 h 2198365"/>
                <a:gd name="connsiteX6" fmla="*/ 2217420 w 2249774"/>
                <a:gd name="connsiteY6" fmla="*/ 1043935 h 2198365"/>
                <a:gd name="connsiteX7" fmla="*/ 2242918 w 2249774"/>
                <a:gd name="connsiteY7" fmla="*/ 657073 h 2198365"/>
                <a:gd name="connsiteX8" fmla="*/ 2114550 w 2249774"/>
                <a:gd name="connsiteY8" fmla="*/ 312415 h 2198365"/>
                <a:gd name="connsiteX9" fmla="*/ 1914965 w 2249774"/>
                <a:gd name="connsiteY9" fmla="*/ 111072 h 2198365"/>
                <a:gd name="connsiteX10" fmla="*/ 1557997 w 2249774"/>
                <a:gd name="connsiteY10" fmla="*/ 6444 h 2198365"/>
                <a:gd name="connsiteX11" fmla="*/ 1113106 w 2249774"/>
                <a:gd name="connsiteY11" fmla="*/ 26665 h 2198365"/>
                <a:gd name="connsiteX12" fmla="*/ 777240 w 2249774"/>
                <a:gd name="connsiteY12" fmla="*/ 152395 h 2198365"/>
                <a:gd name="connsiteX13" fmla="*/ 565346 w 2249774"/>
                <a:gd name="connsiteY13" fmla="*/ 355498 h 2198365"/>
                <a:gd name="connsiteX14" fmla="*/ 434340 w 2249774"/>
                <a:gd name="connsiteY14" fmla="*/ 724774 h 2198365"/>
                <a:gd name="connsiteX15" fmla="*/ 546882 w 2249774"/>
                <a:gd name="connsiteY15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314450 w 2249774"/>
                <a:gd name="connsiteY2" fmla="*/ 2072635 h 2198365"/>
                <a:gd name="connsiteX3" fmla="*/ 1738240 w 2249774"/>
                <a:gd name="connsiteY3" fmla="*/ 1795677 h 2198365"/>
                <a:gd name="connsiteX4" fmla="*/ 1931670 w 2249774"/>
                <a:gd name="connsiteY4" fmla="*/ 1569715 h 2198365"/>
                <a:gd name="connsiteX5" fmla="*/ 2091690 w 2249774"/>
                <a:gd name="connsiteY5" fmla="*/ 1341115 h 2198365"/>
                <a:gd name="connsiteX6" fmla="*/ 2217420 w 2249774"/>
                <a:gd name="connsiteY6" fmla="*/ 1043935 h 2198365"/>
                <a:gd name="connsiteX7" fmla="*/ 2242918 w 2249774"/>
                <a:gd name="connsiteY7" fmla="*/ 657073 h 2198365"/>
                <a:gd name="connsiteX8" fmla="*/ 2114550 w 2249774"/>
                <a:gd name="connsiteY8" fmla="*/ 312415 h 2198365"/>
                <a:gd name="connsiteX9" fmla="*/ 1914965 w 2249774"/>
                <a:gd name="connsiteY9" fmla="*/ 111072 h 2198365"/>
                <a:gd name="connsiteX10" fmla="*/ 1557997 w 2249774"/>
                <a:gd name="connsiteY10" fmla="*/ 6444 h 2198365"/>
                <a:gd name="connsiteX11" fmla="*/ 1113106 w 2249774"/>
                <a:gd name="connsiteY11" fmla="*/ 26665 h 2198365"/>
                <a:gd name="connsiteX12" fmla="*/ 777240 w 2249774"/>
                <a:gd name="connsiteY12" fmla="*/ 152395 h 2198365"/>
                <a:gd name="connsiteX13" fmla="*/ 565346 w 2249774"/>
                <a:gd name="connsiteY13" fmla="*/ 355498 h 2198365"/>
                <a:gd name="connsiteX14" fmla="*/ 434340 w 2249774"/>
                <a:gd name="connsiteY14" fmla="*/ 724774 h 2198365"/>
                <a:gd name="connsiteX15" fmla="*/ 546882 w 2249774"/>
                <a:gd name="connsiteY15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86935 h 2198365"/>
                <a:gd name="connsiteX2" fmla="*/ 1314450 w 2249774"/>
                <a:gd name="connsiteY2" fmla="*/ 2072635 h 2198365"/>
                <a:gd name="connsiteX3" fmla="*/ 1738240 w 2249774"/>
                <a:gd name="connsiteY3" fmla="*/ 1795677 h 2198365"/>
                <a:gd name="connsiteX4" fmla="*/ 1931670 w 2249774"/>
                <a:gd name="connsiteY4" fmla="*/ 1569715 h 2198365"/>
                <a:gd name="connsiteX5" fmla="*/ 2091690 w 2249774"/>
                <a:gd name="connsiteY5" fmla="*/ 1341115 h 2198365"/>
                <a:gd name="connsiteX6" fmla="*/ 2217420 w 2249774"/>
                <a:gd name="connsiteY6" fmla="*/ 1043935 h 2198365"/>
                <a:gd name="connsiteX7" fmla="*/ 2242918 w 2249774"/>
                <a:gd name="connsiteY7" fmla="*/ 657073 h 2198365"/>
                <a:gd name="connsiteX8" fmla="*/ 2114550 w 2249774"/>
                <a:gd name="connsiteY8" fmla="*/ 312415 h 2198365"/>
                <a:gd name="connsiteX9" fmla="*/ 1914965 w 2249774"/>
                <a:gd name="connsiteY9" fmla="*/ 111072 h 2198365"/>
                <a:gd name="connsiteX10" fmla="*/ 1557997 w 2249774"/>
                <a:gd name="connsiteY10" fmla="*/ 6444 h 2198365"/>
                <a:gd name="connsiteX11" fmla="*/ 1113106 w 2249774"/>
                <a:gd name="connsiteY11" fmla="*/ 26665 h 2198365"/>
                <a:gd name="connsiteX12" fmla="*/ 777240 w 2249774"/>
                <a:gd name="connsiteY12" fmla="*/ 152395 h 2198365"/>
                <a:gd name="connsiteX13" fmla="*/ 565346 w 2249774"/>
                <a:gd name="connsiteY13" fmla="*/ 355498 h 2198365"/>
                <a:gd name="connsiteX14" fmla="*/ 434340 w 2249774"/>
                <a:gd name="connsiteY14" fmla="*/ 724774 h 2198365"/>
                <a:gd name="connsiteX15" fmla="*/ 546882 w 2249774"/>
                <a:gd name="connsiteY15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65834 h 2198365"/>
                <a:gd name="connsiteX2" fmla="*/ 1314450 w 2249774"/>
                <a:gd name="connsiteY2" fmla="*/ 2072635 h 2198365"/>
                <a:gd name="connsiteX3" fmla="*/ 1738240 w 2249774"/>
                <a:gd name="connsiteY3" fmla="*/ 1795677 h 2198365"/>
                <a:gd name="connsiteX4" fmla="*/ 1931670 w 2249774"/>
                <a:gd name="connsiteY4" fmla="*/ 1569715 h 2198365"/>
                <a:gd name="connsiteX5" fmla="*/ 2091690 w 2249774"/>
                <a:gd name="connsiteY5" fmla="*/ 1341115 h 2198365"/>
                <a:gd name="connsiteX6" fmla="*/ 2217420 w 2249774"/>
                <a:gd name="connsiteY6" fmla="*/ 1043935 h 2198365"/>
                <a:gd name="connsiteX7" fmla="*/ 2242918 w 2249774"/>
                <a:gd name="connsiteY7" fmla="*/ 657073 h 2198365"/>
                <a:gd name="connsiteX8" fmla="*/ 2114550 w 2249774"/>
                <a:gd name="connsiteY8" fmla="*/ 312415 h 2198365"/>
                <a:gd name="connsiteX9" fmla="*/ 1914965 w 2249774"/>
                <a:gd name="connsiteY9" fmla="*/ 111072 h 2198365"/>
                <a:gd name="connsiteX10" fmla="*/ 1557997 w 2249774"/>
                <a:gd name="connsiteY10" fmla="*/ 6444 h 2198365"/>
                <a:gd name="connsiteX11" fmla="*/ 1113106 w 2249774"/>
                <a:gd name="connsiteY11" fmla="*/ 26665 h 2198365"/>
                <a:gd name="connsiteX12" fmla="*/ 777240 w 2249774"/>
                <a:gd name="connsiteY12" fmla="*/ 152395 h 2198365"/>
                <a:gd name="connsiteX13" fmla="*/ 565346 w 2249774"/>
                <a:gd name="connsiteY13" fmla="*/ 355498 h 2198365"/>
                <a:gd name="connsiteX14" fmla="*/ 434340 w 2249774"/>
                <a:gd name="connsiteY14" fmla="*/ 724774 h 2198365"/>
                <a:gd name="connsiteX15" fmla="*/ 546882 w 2249774"/>
                <a:gd name="connsiteY15" fmla="*/ 949857 h 2198365"/>
                <a:gd name="connsiteX0" fmla="*/ 0 w 2249774"/>
                <a:gd name="connsiteY0" fmla="*/ 2198365 h 2198365"/>
                <a:gd name="connsiteX1" fmla="*/ 800100 w 2249774"/>
                <a:gd name="connsiteY1" fmla="*/ 2165834 h 2198365"/>
                <a:gd name="connsiteX2" fmla="*/ 1314450 w 2249774"/>
                <a:gd name="connsiteY2" fmla="*/ 2072635 h 2198365"/>
                <a:gd name="connsiteX3" fmla="*/ 1738240 w 2249774"/>
                <a:gd name="connsiteY3" fmla="*/ 1795677 h 2198365"/>
                <a:gd name="connsiteX4" fmla="*/ 1931670 w 2249774"/>
                <a:gd name="connsiteY4" fmla="*/ 1569715 h 2198365"/>
                <a:gd name="connsiteX5" fmla="*/ 2091690 w 2249774"/>
                <a:gd name="connsiteY5" fmla="*/ 1341115 h 2198365"/>
                <a:gd name="connsiteX6" fmla="*/ 2217420 w 2249774"/>
                <a:gd name="connsiteY6" fmla="*/ 1043935 h 2198365"/>
                <a:gd name="connsiteX7" fmla="*/ 2242918 w 2249774"/>
                <a:gd name="connsiteY7" fmla="*/ 657073 h 2198365"/>
                <a:gd name="connsiteX8" fmla="*/ 2114550 w 2249774"/>
                <a:gd name="connsiteY8" fmla="*/ 312415 h 2198365"/>
                <a:gd name="connsiteX9" fmla="*/ 1914965 w 2249774"/>
                <a:gd name="connsiteY9" fmla="*/ 111072 h 2198365"/>
                <a:gd name="connsiteX10" fmla="*/ 1557997 w 2249774"/>
                <a:gd name="connsiteY10" fmla="*/ 6444 h 2198365"/>
                <a:gd name="connsiteX11" fmla="*/ 1113106 w 2249774"/>
                <a:gd name="connsiteY11" fmla="*/ 26665 h 2198365"/>
                <a:gd name="connsiteX12" fmla="*/ 777240 w 2249774"/>
                <a:gd name="connsiteY12" fmla="*/ 152395 h 2198365"/>
                <a:gd name="connsiteX13" fmla="*/ 565346 w 2249774"/>
                <a:gd name="connsiteY13" fmla="*/ 355498 h 2198365"/>
                <a:gd name="connsiteX14" fmla="*/ 434340 w 2249774"/>
                <a:gd name="connsiteY14" fmla="*/ 724774 h 2198365"/>
                <a:gd name="connsiteX15" fmla="*/ 546882 w 2249774"/>
                <a:gd name="connsiteY15" fmla="*/ 949857 h 2198365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38240 w 2249774"/>
                <a:gd name="connsiteY3" fmla="*/ 1795677 h 2201624"/>
                <a:gd name="connsiteX4" fmla="*/ 1931670 w 2249774"/>
                <a:gd name="connsiteY4" fmla="*/ 1569715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31670 w 2249774"/>
                <a:gd name="connsiteY4" fmla="*/ 1569715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31670 w 2249774"/>
                <a:gd name="connsiteY4" fmla="*/ 1569715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52771 w 2249774"/>
                <a:gd name="connsiteY4" fmla="*/ 1583783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52771 w 2249774"/>
                <a:gd name="connsiteY4" fmla="*/ 1583783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52771 w 2249774"/>
                <a:gd name="connsiteY4" fmla="*/ 1583783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52771 w 2249774"/>
                <a:gd name="connsiteY4" fmla="*/ 1583783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59805 w 2249774"/>
                <a:gd name="connsiteY4" fmla="*/ 1583783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59805 w 2249774"/>
                <a:gd name="connsiteY4" fmla="*/ 1583783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45274 w 2249774"/>
                <a:gd name="connsiteY3" fmla="*/ 1809745 h 2201624"/>
                <a:gd name="connsiteX4" fmla="*/ 1959805 w 2249774"/>
                <a:gd name="connsiteY4" fmla="*/ 1583783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  <a:gd name="connsiteX0" fmla="*/ 0 w 2249774"/>
                <a:gd name="connsiteY0" fmla="*/ 2198365 h 2201624"/>
                <a:gd name="connsiteX1" fmla="*/ 800100 w 2249774"/>
                <a:gd name="connsiteY1" fmla="*/ 2165834 h 2201624"/>
                <a:gd name="connsiteX2" fmla="*/ 1314450 w 2249774"/>
                <a:gd name="connsiteY2" fmla="*/ 2072635 h 2201624"/>
                <a:gd name="connsiteX3" fmla="*/ 1724173 w 2249774"/>
                <a:gd name="connsiteY3" fmla="*/ 1844914 h 2201624"/>
                <a:gd name="connsiteX4" fmla="*/ 1959805 w 2249774"/>
                <a:gd name="connsiteY4" fmla="*/ 1583783 h 2201624"/>
                <a:gd name="connsiteX5" fmla="*/ 2091690 w 2249774"/>
                <a:gd name="connsiteY5" fmla="*/ 1341115 h 2201624"/>
                <a:gd name="connsiteX6" fmla="*/ 2217420 w 2249774"/>
                <a:gd name="connsiteY6" fmla="*/ 1043935 h 2201624"/>
                <a:gd name="connsiteX7" fmla="*/ 2242918 w 2249774"/>
                <a:gd name="connsiteY7" fmla="*/ 657073 h 2201624"/>
                <a:gd name="connsiteX8" fmla="*/ 2114550 w 2249774"/>
                <a:gd name="connsiteY8" fmla="*/ 312415 h 2201624"/>
                <a:gd name="connsiteX9" fmla="*/ 1914965 w 2249774"/>
                <a:gd name="connsiteY9" fmla="*/ 111072 h 2201624"/>
                <a:gd name="connsiteX10" fmla="*/ 1557997 w 2249774"/>
                <a:gd name="connsiteY10" fmla="*/ 6444 h 2201624"/>
                <a:gd name="connsiteX11" fmla="*/ 1113106 w 2249774"/>
                <a:gd name="connsiteY11" fmla="*/ 26665 h 2201624"/>
                <a:gd name="connsiteX12" fmla="*/ 777240 w 2249774"/>
                <a:gd name="connsiteY12" fmla="*/ 152395 h 2201624"/>
                <a:gd name="connsiteX13" fmla="*/ 565346 w 2249774"/>
                <a:gd name="connsiteY13" fmla="*/ 355498 h 2201624"/>
                <a:gd name="connsiteX14" fmla="*/ 434340 w 2249774"/>
                <a:gd name="connsiteY14" fmla="*/ 724774 h 2201624"/>
                <a:gd name="connsiteX15" fmla="*/ 546882 w 2249774"/>
                <a:gd name="connsiteY15" fmla="*/ 949857 h 220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9774" h="2201624">
                  <a:moveTo>
                    <a:pt x="0" y="2198365"/>
                  </a:moveTo>
                  <a:cubicBezTo>
                    <a:pt x="428479" y="2208622"/>
                    <a:pt x="573992" y="2193823"/>
                    <a:pt x="800100" y="2165834"/>
                  </a:cubicBezTo>
                  <a:cubicBezTo>
                    <a:pt x="1026208" y="2137845"/>
                    <a:pt x="1160438" y="2126122"/>
                    <a:pt x="1314450" y="2072635"/>
                  </a:cubicBezTo>
                  <a:cubicBezTo>
                    <a:pt x="1468462" y="2019148"/>
                    <a:pt x="1588479" y="1954524"/>
                    <a:pt x="1724173" y="1844914"/>
                  </a:cubicBezTo>
                  <a:cubicBezTo>
                    <a:pt x="1859867" y="1735304"/>
                    <a:pt x="1898552" y="1667749"/>
                    <a:pt x="1959805" y="1583783"/>
                  </a:cubicBezTo>
                  <a:cubicBezTo>
                    <a:pt x="2021058" y="1499817"/>
                    <a:pt x="2048754" y="1431090"/>
                    <a:pt x="2091690" y="1341115"/>
                  </a:cubicBezTo>
                  <a:cubicBezTo>
                    <a:pt x="2134626" y="1251140"/>
                    <a:pt x="2192215" y="1157942"/>
                    <a:pt x="2217420" y="1043935"/>
                  </a:cubicBezTo>
                  <a:cubicBezTo>
                    <a:pt x="2242625" y="929928"/>
                    <a:pt x="2260063" y="778993"/>
                    <a:pt x="2242918" y="657073"/>
                  </a:cubicBezTo>
                  <a:cubicBezTo>
                    <a:pt x="2225773" y="535153"/>
                    <a:pt x="2169209" y="403415"/>
                    <a:pt x="2114550" y="312415"/>
                  </a:cubicBezTo>
                  <a:cubicBezTo>
                    <a:pt x="2059891" y="221415"/>
                    <a:pt x="2063994" y="204270"/>
                    <a:pt x="1914965" y="111072"/>
                  </a:cubicBezTo>
                  <a:cubicBezTo>
                    <a:pt x="1765936" y="17874"/>
                    <a:pt x="1691640" y="20512"/>
                    <a:pt x="1557997" y="6444"/>
                  </a:cubicBezTo>
                  <a:cubicBezTo>
                    <a:pt x="1424354" y="-7624"/>
                    <a:pt x="1243232" y="2340"/>
                    <a:pt x="1113106" y="26665"/>
                  </a:cubicBezTo>
                  <a:cubicBezTo>
                    <a:pt x="982980" y="50990"/>
                    <a:pt x="868533" y="97590"/>
                    <a:pt x="777240" y="152395"/>
                  </a:cubicBezTo>
                  <a:cubicBezTo>
                    <a:pt x="685947" y="207200"/>
                    <a:pt x="622496" y="260102"/>
                    <a:pt x="565346" y="355498"/>
                  </a:cubicBezTo>
                  <a:cubicBezTo>
                    <a:pt x="508196" y="450895"/>
                    <a:pt x="423349" y="548342"/>
                    <a:pt x="434340" y="724774"/>
                  </a:cubicBezTo>
                  <a:cubicBezTo>
                    <a:pt x="445331" y="901206"/>
                    <a:pt x="434340" y="830282"/>
                    <a:pt x="546882" y="94985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38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72276" y="3433269"/>
            <a:ext cx="8693428" cy="3358569"/>
            <a:chOff x="172276" y="3433269"/>
            <a:chExt cx="8693428" cy="3358569"/>
          </a:xfrm>
        </p:grpSpPr>
        <p:graphicFrame>
          <p:nvGraphicFramePr>
            <p:cNvPr id="26" name="Obje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4325122"/>
                </p:ext>
              </p:extLst>
            </p:nvPr>
          </p:nvGraphicFramePr>
          <p:xfrm>
            <a:off x="172276" y="3780754"/>
            <a:ext cx="3760013" cy="2850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4" name="Document" r:id="rId4" imgW="3133344" imgH="2375154" progId="Word.Document.8">
                    <p:embed/>
                  </p:oleObj>
                </mc:Choice>
                <mc:Fallback>
                  <p:oleObj name="Document" r:id="rId4" imgW="3133344" imgH="2375154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298" t="7578" r="2298" b="7578"/>
                        <a:stretch>
                          <a:fillRect/>
                        </a:stretch>
                      </p:blipFill>
                      <p:spPr bwMode="auto">
                        <a:xfrm>
                          <a:off x="172276" y="3780754"/>
                          <a:ext cx="3760013" cy="28501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ZoneTexte 26"/>
            <p:cNvSpPr txBox="1"/>
            <p:nvPr/>
          </p:nvSpPr>
          <p:spPr>
            <a:xfrm>
              <a:off x="4014988" y="4421958"/>
              <a:ext cx="4610501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defRPr/>
              </a:pPr>
              <a:r>
                <a:rPr lang="en-GB" sz="3200" i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r>
                <a:rPr lang="en-GB" sz="3200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  </a:t>
              </a:r>
              <a:r>
                <a:rPr lang="en-GB" sz="32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5</a:t>
              </a:r>
              <a:r>
                <a:rPr lang="en-GB" sz="3200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 </a:t>
              </a:r>
              <a:r>
                <a:rPr lang="en-GB" sz="32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T</a:t>
              </a:r>
              <a:r>
                <a:rPr lang="en-GB" sz="32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  <a:p>
              <a:pPr fontAlgn="auto">
                <a:defRPr/>
              </a:pPr>
              <a:r>
                <a:rPr lang="en-GB" sz="4000" b="1" i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en-GB" sz="32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= minor radius (R</a:t>
              </a:r>
              <a:r>
                <a:rPr lang="en-GB" sz="32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 </a:t>
              </a:r>
              <a:r>
                <a:rPr lang="en-GB" sz="32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= </a:t>
              </a:r>
              <a:r>
                <a:rPr lang="en-GB" sz="32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A a)</a:t>
              </a:r>
            </a:p>
            <a:p>
              <a:pPr fontAlgn="auto">
                <a:buFont typeface="Arial" pitchFamily="34" charset="0"/>
                <a:buNone/>
                <a:defRPr/>
              </a:pPr>
              <a:r>
                <a:rPr lang="en-GB" sz="3200" i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a</a:t>
              </a:r>
              <a:r>
                <a:rPr lang="en-GB" sz="32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 </a:t>
              </a:r>
              <a:r>
                <a:rPr lang="en-GB" sz="32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</a:t>
              </a:r>
              <a:r>
                <a:rPr lang="en-GB" sz="32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2 m </a:t>
              </a:r>
              <a:r>
                <a:rPr lang="en-GB" sz="36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	</a:t>
              </a:r>
              <a:r>
                <a:rPr lang="en-GB" sz="3600" i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en-GB" sz="36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3</a:t>
              </a:r>
              <a:r>
                <a:rPr lang="en-GB" sz="36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GB" sz="28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aspect ratio</a:t>
              </a:r>
              <a:endParaRPr lang="en-GB" sz="3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  <a:p>
              <a:pPr fontAlgn="auto">
                <a:buFont typeface="Arial" pitchFamily="34" charset="0"/>
                <a:buNone/>
                <a:defRPr/>
              </a:pPr>
              <a:r>
                <a:rPr lang="en-GB" sz="4000" i="1" dirty="0" smtClean="0">
                  <a:solidFill>
                    <a:prstClr val="black"/>
                  </a:solidFill>
                  <a:latin typeface="Symbol" pitchFamily="18" charset="2"/>
                  <a:cs typeface="Calibri" pitchFamily="34" charset="0"/>
                </a:rPr>
                <a:t>r</a:t>
              </a:r>
              <a:r>
                <a:rPr lang="en-GB" sz="4000" i="1" baseline="-25000" dirty="0" smtClean="0">
                  <a:solidFill>
                    <a:prstClr val="black"/>
                  </a:solidFill>
                  <a:latin typeface="Symbol" pitchFamily="18" charset="2"/>
                  <a:cs typeface="Calibri" pitchFamily="34" charset="0"/>
                </a:rPr>
                <a:t>*</a:t>
              </a:r>
              <a:r>
                <a:rPr lang="en-GB" sz="4000" b="1" baseline="-25000" dirty="0" smtClean="0">
                  <a:solidFill>
                    <a:prstClr val="black"/>
                  </a:solidFill>
                  <a:latin typeface="Symbol" pitchFamily="18" charset="2"/>
                  <a:cs typeface="Calibri" pitchFamily="34" charset="0"/>
                </a:rPr>
                <a:t> </a:t>
              </a:r>
              <a:r>
                <a:rPr lang="en-GB" sz="4000" b="1" dirty="0" smtClean="0">
                  <a:solidFill>
                    <a:prstClr val="black"/>
                  </a:solidFill>
                  <a:latin typeface="Symbol" pitchFamily="18" charset="2"/>
                  <a:cs typeface="Calibri" pitchFamily="34" charset="0"/>
                </a:rPr>
                <a:t>=</a:t>
              </a:r>
              <a:r>
                <a:rPr lang="en-GB" sz="4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GB" sz="4000" i="1" dirty="0" smtClean="0">
                  <a:solidFill>
                    <a:prstClr val="black"/>
                  </a:solidFill>
                  <a:latin typeface="Symbol" pitchFamily="18" charset="2"/>
                  <a:cs typeface="Calibri" pitchFamily="34" charset="0"/>
                </a:rPr>
                <a:t>r</a:t>
              </a:r>
              <a:r>
                <a:rPr lang="en-GB" sz="4000" i="1" baseline="-25000" dirty="0" smtClean="0">
                  <a:solidFill>
                    <a:prstClr val="black"/>
                  </a:solidFill>
                  <a:latin typeface="Symbol" pitchFamily="18" charset="2"/>
                  <a:cs typeface="Calibri" pitchFamily="34" charset="0"/>
                </a:rPr>
                <a:t>^</a:t>
              </a:r>
              <a:r>
                <a:rPr lang="en-GB" sz="4000" i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/ a</a:t>
              </a:r>
              <a:r>
                <a:rPr lang="en-GB" sz="4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= 10</a:t>
              </a:r>
              <a:r>
                <a:rPr lang="en-GB" sz="4000" b="1" baseline="300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-3</a:t>
              </a:r>
              <a:r>
                <a:rPr lang="en-GB" sz="4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&lt;&lt; 1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947" y="3433269"/>
              <a:ext cx="8542757" cy="1041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ts val="3700"/>
                </a:lnSpc>
                <a:defRPr/>
              </a:pPr>
              <a:r>
                <a:rPr lang="en-GB" sz="28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High Performance Magnetic Geometry: </a:t>
              </a:r>
              <a:r>
                <a:rPr lang="en-GB" sz="28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Tokamak</a:t>
              </a:r>
              <a:r>
                <a:rPr lang="en-GB" sz="28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  </a:t>
              </a:r>
              <a:r>
                <a:rPr lang="en-GB" sz="28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ITER</a:t>
              </a:r>
            </a:p>
            <a:p>
              <a:pPr fontAlgn="auto">
                <a:lnSpc>
                  <a:spcPts val="3700"/>
                </a:lnSpc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	</a:t>
              </a:r>
              <a:r>
                <a:rPr lang="en-GB" sz="28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			</a:t>
              </a:r>
              <a:r>
                <a:rPr lang="en-GB" sz="24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Symbol"/>
                </a:rPr>
                <a:t>(alternative g-force)</a:t>
              </a:r>
              <a:endParaRPr lang="en-GB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/>
              </a:endParaRPr>
            </a:p>
          </p:txBody>
        </p:sp>
      </p:grp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062370" y="29766"/>
            <a:ext cx="7039650" cy="909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algn="r" eaLnBrk="1" fontAlgn="auto" hangingPunct="1">
              <a:defRPr/>
            </a:pPr>
            <a:r>
              <a:rPr lang="en-GB" sz="4400" cap="none" dirty="0" smtClean="0">
                <a:latin typeface="Calibri" pitchFamily="34" charset="0"/>
                <a:cs typeface="Calibri" pitchFamily="34" charset="0"/>
              </a:rPr>
              <a:t>B-geometry: tokamak</a:t>
            </a:r>
            <a:endParaRPr lang="en-GB" sz="3600" cap="none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56686" y="945668"/>
            <a:ext cx="8175706" cy="2162935"/>
            <a:chOff x="256686" y="1184204"/>
            <a:chExt cx="8175706" cy="2162935"/>
          </a:xfrm>
        </p:grpSpPr>
        <p:sp>
          <p:nvSpPr>
            <p:cNvPr id="40" name="ZoneTexte 39"/>
            <p:cNvSpPr txBox="1"/>
            <p:nvPr/>
          </p:nvSpPr>
          <p:spPr>
            <a:xfrm>
              <a:off x="283192" y="1302790"/>
              <a:ext cx="4984841" cy="738664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Free // motion: solution = torus                      </a:t>
              </a: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5755867" y="1184204"/>
              <a:ext cx="2676525" cy="2157118"/>
              <a:chOff x="5755867" y="1266092"/>
              <a:chExt cx="2676525" cy="2157118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129" y="1727764"/>
                <a:ext cx="938256" cy="1695445"/>
              </a:xfrm>
              <a:prstGeom prst="rect">
                <a:avLst/>
              </a:prstGeom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000" b="95556" l="3915" r="957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867" y="1266092"/>
                <a:ext cx="2676525" cy="1714500"/>
              </a:xfrm>
              <a:prstGeom prst="rect">
                <a:avLst/>
              </a:prstGeom>
            </p:spPr>
          </p:pic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8" b="100000" l="19103" r="984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5110" y="1727765"/>
                <a:ext cx="938256" cy="169544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</p:pic>
        </p:grpSp>
        <p:sp>
          <p:nvSpPr>
            <p:cNvPr id="50" name="ZoneTexte 49"/>
            <p:cNvSpPr txBox="1"/>
            <p:nvPr/>
          </p:nvSpPr>
          <p:spPr>
            <a:xfrm>
              <a:off x="256686" y="1962144"/>
              <a:ext cx="71512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centrifugal force = g-force  </a:t>
              </a:r>
            </a:p>
            <a:p>
              <a:pPr>
                <a:lnSpc>
                  <a:spcPct val="150000"/>
                </a:lnSpc>
              </a:pPr>
              <a:r>
                <a:rPr lang="en-GB" sz="28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drive of interchange instability  </a:t>
              </a:r>
              <a:r>
                <a:rPr lang="en-GB" sz="28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vertical drift                      </a:t>
              </a:r>
            </a:p>
          </p:txBody>
        </p:sp>
      </p:grpSp>
      <p:sp>
        <p:nvSpPr>
          <p:cNvPr id="16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11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1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45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9955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5"/>
          <p:cNvSpPr>
            <a:spLocks noGrp="1"/>
          </p:cNvSpPr>
          <p:nvPr>
            <p:ph type="title"/>
          </p:nvPr>
        </p:nvSpPr>
        <p:spPr bwMode="auto">
          <a:xfrm>
            <a:off x="7138988" y="5799138"/>
            <a:ext cx="1897062" cy="9429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800" dirty="0" smtClean="0"/>
              <a:t>DSM	</a:t>
            </a:r>
            <a:br>
              <a:rPr lang="fr-FR" sz="800" dirty="0" smtClean="0"/>
            </a:br>
            <a:r>
              <a:rPr lang="fr-FR" sz="800" dirty="0" smtClean="0"/>
              <a:t>IRFM</a:t>
            </a:r>
            <a:br>
              <a:rPr lang="fr-FR" sz="800" dirty="0" smtClean="0"/>
            </a:br>
            <a:r>
              <a:rPr lang="fr-FR" sz="800" dirty="0" smtClean="0"/>
              <a:t>SIPP</a:t>
            </a:r>
          </a:p>
        </p:txBody>
      </p:sp>
      <p:sp>
        <p:nvSpPr>
          <p:cNvPr id="19459" name="Espace réservé du contenu 6"/>
          <p:cNvSpPr>
            <a:spLocks noGrp="1"/>
          </p:cNvSpPr>
          <p:nvPr>
            <p:ph idx="1"/>
          </p:nvPr>
        </p:nvSpPr>
        <p:spPr>
          <a:xfrm>
            <a:off x="3540125" y="5799138"/>
            <a:ext cx="3552825" cy="942975"/>
          </a:xfrm>
        </p:spPr>
        <p:txBody>
          <a:bodyPr/>
          <a:lstStyle/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Commissariat à l’énergie atomique et aux énergies alternatives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Centre de Cadarache</a:t>
            </a:r>
            <a:r>
              <a:rPr lang="fr-FR" sz="900" b="1" smtClean="0"/>
              <a:t> </a:t>
            </a:r>
            <a:r>
              <a:rPr lang="fr-FR" sz="900" b="1" smtClean="0">
                <a:solidFill>
                  <a:schemeClr val="bg2"/>
                </a:solidFill>
              </a:rPr>
              <a:t>| </a:t>
            </a:r>
            <a:r>
              <a:rPr lang="fr-FR" smtClean="0"/>
              <a:t>13108 Saint Paul Lez Durance Cedex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T. +33 (0)4 42 25 46 59 </a:t>
            </a:r>
            <a:r>
              <a:rPr lang="fr-FR" sz="900" b="1" smtClean="0">
                <a:solidFill>
                  <a:schemeClr val="bg2"/>
                </a:solidFill>
              </a:rPr>
              <a:t>|</a:t>
            </a:r>
            <a:r>
              <a:rPr lang="fr-FR" smtClean="0"/>
              <a:t> F. +33 (0)4 42 25 64 21</a:t>
            </a:r>
          </a:p>
          <a:p>
            <a:pPr lvl="1" eaLnBrk="1" hangingPunct="1">
              <a:buFontTx/>
              <a:buNone/>
            </a:pPr>
            <a:r>
              <a:rPr lang="fr-FR" sz="600" smtClean="0"/>
              <a:t>Etablissement public à caractère industriel et commercial </a:t>
            </a:r>
            <a:r>
              <a:rPr lang="fr-FR" sz="800" b="1" smtClean="0">
                <a:solidFill>
                  <a:schemeClr val="bg2"/>
                </a:solidFill>
              </a:rPr>
              <a:t>|</a:t>
            </a:r>
            <a:r>
              <a:rPr lang="fr-FR" sz="600" smtClean="0"/>
              <a:t> RCS Paris B 775 685 019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10021"/>
            <a:ext cx="349567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Résumé</a:t>
            </a:r>
          </a:p>
          <a:p>
            <a:pPr fontAlgn="auto">
              <a:defRPr/>
            </a:pPr>
            <a:endParaRPr lang="fr-FR" sz="1200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/>
              </a:rPr>
              <a:t>Recherche sur l'énergie</a:t>
            </a:r>
          </a:p>
          <a:p>
            <a:pPr eaLnBrk="1" fontAlgn="auto" hangingPunct="1">
              <a:defRPr/>
            </a:pPr>
            <a:endParaRPr lang="fr-FR" sz="1200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/>
              </a:rPr>
              <a:t>Fusion nucléaire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endParaRPr lang="fr-FR" sz="12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/>
              </a:rPr>
              <a:t>Plasma à très haute énergie thermique</a:t>
            </a:r>
            <a:endParaRPr lang="fr-FR" sz="1400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marL="342900" indent="-342900" eaLnBrk="1" fontAlgn="auto" hangingPunct="1">
              <a:buFont typeface="Arial" panose="020B0604020202020204" pitchFamily="34" charset="0"/>
              <a:buChar char="•"/>
              <a:defRPr/>
            </a:pPr>
            <a:endParaRPr lang="fr-FR" sz="1200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eaLnBrk="1" fontAlgn="auto" hangingPunct="1">
              <a:defRPr/>
            </a:pPr>
            <a:r>
              <a:rPr lang="fr-FR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/>
              </a:rPr>
              <a:t>Confinement par le champ magnétique</a:t>
            </a:r>
          </a:p>
          <a:p>
            <a:pPr eaLnBrk="1" fontAlgn="auto" hangingPunct="1">
              <a:defRPr/>
            </a:pPr>
            <a:r>
              <a:rPr lang="fr-FR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/>
              </a:rPr>
              <a:t>plasma + B = isolant</a:t>
            </a:r>
          </a:p>
          <a:p>
            <a:pPr eaLnBrk="1" fontAlgn="auto" hangingPunct="1">
              <a:defRPr/>
            </a:pPr>
            <a:endParaRPr lang="fr-FR" sz="12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eaLnBrk="1" fontAlgn="auto" hangingPunct="1">
              <a:defRPr/>
            </a:pPr>
            <a:r>
              <a:rPr lang="fr-FR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/>
              </a:rPr>
              <a:t>Mouvement de dérive</a:t>
            </a:r>
          </a:p>
          <a:p>
            <a:pPr eaLnBrk="1" fontAlgn="auto" hangingPunct="1">
              <a:defRPr/>
            </a:pPr>
            <a:endParaRPr lang="fr-FR" sz="12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eaLnBrk="1" fontAlgn="auto" hangingPunct="1">
              <a:defRPr/>
            </a:pPr>
            <a:r>
              <a:rPr lang="fr-FR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/>
              </a:rPr>
              <a:t>Configuration tokamak</a:t>
            </a:r>
          </a:p>
          <a:p>
            <a:pPr eaLnBrk="1" fontAlgn="auto" hangingPunct="1">
              <a:defRPr/>
            </a:pPr>
            <a:endParaRPr lang="fr-FR" sz="12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eaLnBrk="1" fontAlgn="auto" hangingPunct="1">
              <a:defRPr/>
            </a:pPr>
            <a:r>
              <a:rPr lang="fr-FR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/>
              </a:rPr>
              <a:t>ITER une réalisation expérimentale internationale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9035" y="1443709"/>
            <a:ext cx="5094287" cy="339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406175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4367148" y="168508"/>
            <a:ext cx="3873880" cy="34073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indent="0" eaLnBrk="1" fontAlgn="auto" hangingPunct="1">
              <a:lnSpc>
                <a:spcPct val="100000"/>
              </a:lnSpc>
              <a:defRPr/>
            </a:pPr>
            <a:r>
              <a:rPr lang="en-GB" sz="4800" cap="small" dirty="0" smtClean="0">
                <a:latin typeface="Calibri" pitchFamily="34" charset="0"/>
                <a:cs typeface="Calibri" pitchFamily="34" charset="0"/>
              </a:rPr>
              <a:t>Maths</a:t>
            </a:r>
            <a:br>
              <a:rPr lang="en-GB" sz="4800" cap="small" dirty="0" smtClean="0">
                <a:latin typeface="Calibri" pitchFamily="34" charset="0"/>
                <a:cs typeface="Calibri" pitchFamily="34" charset="0"/>
              </a:rPr>
            </a:br>
            <a:r>
              <a:rPr lang="en-GB" sz="4800" cap="small" dirty="0" smtClean="0">
                <a:latin typeface="Calibri" pitchFamily="34" charset="0"/>
                <a:cs typeface="Calibri" pitchFamily="34" charset="0"/>
              </a:rPr>
              <a:t>&amp;</a:t>
            </a:r>
            <a:br>
              <a:rPr lang="en-GB" sz="4800" cap="small" dirty="0" smtClean="0">
                <a:latin typeface="Calibri" pitchFamily="34" charset="0"/>
                <a:cs typeface="Calibri" pitchFamily="34" charset="0"/>
              </a:rPr>
            </a:br>
            <a:r>
              <a:rPr lang="en-GB" sz="4800" cap="small" dirty="0" smtClean="0">
                <a:latin typeface="Calibri" pitchFamily="34" charset="0"/>
                <a:cs typeface="Calibri" pitchFamily="34" charset="0"/>
              </a:rPr>
              <a:t>Physique</a:t>
            </a:r>
            <a:endParaRPr lang="en-GB" sz="5400" cap="smal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Philippe GHENDRIH, Wuppertal, May 26th 2014 PAGE ‹N°› /35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F3DAE84-C6C3-4076-901C-7F00726D78CC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48" y="4327269"/>
            <a:ext cx="4457361" cy="223571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257" y="4243030"/>
            <a:ext cx="315931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Une histoire de l'énergie de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De la réaction nucléaire au confinement magnétique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Tokamak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Maths &amp; Physique</a:t>
            </a:r>
          </a:p>
        </p:txBody>
      </p:sp>
    </p:spTree>
    <p:extLst>
      <p:ext uri="{BB962C8B-B14F-4D97-AF65-F5344CB8AC3E}">
        <p14:creationId xmlns:p14="http://schemas.microsoft.com/office/powerpoint/2010/main" val="269140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950374"/>
            <a:ext cx="9144242" cy="954107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err="1" smtClean="0">
                <a:latin typeface="Calibri" pitchFamily="34" charset="0"/>
                <a:cs typeface="Calibri" pitchFamily="34" charset="0"/>
              </a:rPr>
              <a:t>Bille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de nickel </a:t>
            </a:r>
            <a:r>
              <a:rPr lang="en-GB" sz="2800" b="1" dirty="0" err="1" smtClean="0">
                <a:latin typeface="Calibri" pitchFamily="34" charset="0"/>
                <a:cs typeface="Calibri" pitchFamily="34" charset="0"/>
              </a:rPr>
              <a:t>diamètre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d = 1 mm 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>
                <a:latin typeface="Calibri" pitchFamily="34" charset="0"/>
                <a:cs typeface="Calibri" pitchFamily="34" charset="0"/>
              </a:rPr>
              <a:t>Surface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 1 m</a:t>
            </a:r>
            <a:r>
              <a:rPr lang="en-GB" sz="2800" b="1" baseline="30000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2</a:t>
            </a:r>
            <a:r>
              <a:rPr lang="en-GB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?</a:t>
            </a:r>
            <a:endParaRPr lang="en-GB" sz="2800" b="1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9174" y="19608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Physique </a:t>
            </a:r>
            <a:r>
              <a:rPr lang="fr-FR" sz="4400" dirty="0" smtClean="0">
                <a:solidFill>
                  <a:prstClr val="white"/>
                </a:solidFill>
                <a:cs typeface="Calibri" pitchFamily="34" charset="0"/>
                <a:sym typeface="Symbol" panose="05050102010706020507" pitchFamily="18" charset="2"/>
              </a:rPr>
              <a:t></a:t>
            </a:r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 maths</a:t>
            </a:r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689174" y="2488367"/>
            <a:ext cx="2160000" cy="2124000"/>
            <a:chOff x="1528997" y="2713220"/>
            <a:chExt cx="2160000" cy="2124000"/>
          </a:xfrm>
        </p:grpSpPr>
        <p:sp>
          <p:nvSpPr>
            <p:cNvPr id="2" name="Ellipse 1"/>
            <p:cNvSpPr/>
            <p:nvPr/>
          </p:nvSpPr>
          <p:spPr>
            <a:xfrm>
              <a:off x="1528997" y="2713220"/>
              <a:ext cx="2160000" cy="2124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/>
            <p:cNvSpPr/>
            <p:nvPr/>
          </p:nvSpPr>
          <p:spPr>
            <a:xfrm>
              <a:off x="1528997" y="3602833"/>
              <a:ext cx="2160000" cy="474491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-15100" y="5385862"/>
            <a:ext cx="9144242" cy="523220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err="1" smtClean="0">
                <a:latin typeface="Calibri" pitchFamily="34" charset="0"/>
                <a:cs typeface="Calibri" pitchFamily="34" charset="0"/>
              </a:rPr>
              <a:t>Sphère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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en-GB" sz="2800" b="1" baseline="30000" dirty="0" smtClean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0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48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4797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950374"/>
            <a:ext cx="9144242" cy="954107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err="1" smtClean="0">
                <a:latin typeface="Calibri" pitchFamily="34" charset="0"/>
                <a:cs typeface="Calibri" pitchFamily="34" charset="0"/>
              </a:rPr>
              <a:t>Bille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de nickel </a:t>
            </a:r>
            <a:r>
              <a:rPr lang="en-GB" sz="2800" b="1" dirty="0" err="1" smtClean="0">
                <a:latin typeface="Calibri" pitchFamily="34" charset="0"/>
                <a:cs typeface="Calibri" pitchFamily="34" charset="0"/>
              </a:rPr>
              <a:t>diamètre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1 mm 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>
                <a:latin typeface="Calibri" pitchFamily="34" charset="0"/>
                <a:cs typeface="Calibri" pitchFamily="34" charset="0"/>
              </a:rPr>
              <a:t>Surface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 1 m</a:t>
            </a:r>
            <a:r>
              <a:rPr lang="en-GB" sz="2800" b="1" baseline="30000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2</a:t>
            </a:r>
            <a:endParaRPr lang="en-GB" sz="2800" b="1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9174" y="19608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Physique </a:t>
            </a:r>
            <a:r>
              <a:rPr lang="fr-FR" sz="4400" dirty="0" smtClean="0">
                <a:solidFill>
                  <a:prstClr val="white"/>
                </a:solidFill>
                <a:cs typeface="Calibri" pitchFamily="34" charset="0"/>
                <a:sym typeface="Symbol" panose="05050102010706020507" pitchFamily="18" charset="2"/>
              </a:rPr>
              <a:t></a:t>
            </a:r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 maths</a:t>
            </a:r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689174" y="2488367"/>
            <a:ext cx="2160000" cy="2124000"/>
            <a:chOff x="1528997" y="2713220"/>
            <a:chExt cx="2160000" cy="2124000"/>
          </a:xfrm>
        </p:grpSpPr>
        <p:sp>
          <p:nvSpPr>
            <p:cNvPr id="2" name="Ellipse 1"/>
            <p:cNvSpPr/>
            <p:nvPr/>
          </p:nvSpPr>
          <p:spPr>
            <a:xfrm>
              <a:off x="1528997" y="2713220"/>
              <a:ext cx="2160000" cy="2124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/>
            <p:cNvSpPr/>
            <p:nvPr/>
          </p:nvSpPr>
          <p:spPr>
            <a:xfrm>
              <a:off x="1528997" y="3602833"/>
              <a:ext cx="2160000" cy="474491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98" y="1904481"/>
            <a:ext cx="4402667" cy="361696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-15100" y="5385862"/>
            <a:ext cx="9144242" cy="954107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err="1" smtClean="0">
                <a:latin typeface="Calibri" pitchFamily="34" charset="0"/>
                <a:cs typeface="Calibri" pitchFamily="34" charset="0"/>
              </a:rPr>
              <a:t>Sphère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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en-GB" sz="2800" b="1" baseline="30000" dirty="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err="1" smtClean="0">
                <a:latin typeface="Calibri" pitchFamily="34" charset="0"/>
                <a:cs typeface="Calibri" pitchFamily="34" charset="0"/>
              </a:rPr>
              <a:t>Matériaux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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60 m</a:t>
            </a:r>
            <a:r>
              <a:rPr lang="en-GB" sz="2800" b="1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2800" b="1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49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6929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fr-FR" altLang="fr-FR" sz="3200" cap="none" dirty="0" smtClean="0">
                <a:latin typeface="Calibri" panose="020F0502020204030204" pitchFamily="34" charset="0"/>
              </a:rPr>
              <a:t>1909-1911: </a:t>
            </a:r>
            <a:r>
              <a:rPr lang="fr-FR" altLang="fr-FR" sz="3200" cap="none" dirty="0" err="1" smtClean="0">
                <a:latin typeface="Calibri" panose="020F0502020204030204" pitchFamily="34" charset="0"/>
              </a:rPr>
              <a:t>Discovering</a:t>
            </a:r>
            <a:r>
              <a:rPr lang="fr-FR" altLang="fr-FR" sz="3200" cap="none" dirty="0" smtClean="0">
                <a:latin typeface="Calibri" panose="020F0502020204030204" pitchFamily="34" charset="0"/>
              </a:rPr>
              <a:t> the </a:t>
            </a:r>
            <a:r>
              <a:rPr lang="fr-FR" altLang="fr-FR" sz="3200" cap="none" dirty="0" err="1" smtClean="0">
                <a:latin typeface="Calibri" panose="020F0502020204030204" pitchFamily="34" charset="0"/>
              </a:rPr>
              <a:t>atom</a:t>
            </a:r>
            <a:r>
              <a:rPr lang="fr-FR" altLang="fr-FR" sz="3200" dirty="0"/>
              <a:t/>
            </a:r>
            <a:br>
              <a:rPr lang="fr-FR" altLang="fr-FR" sz="3200" dirty="0"/>
            </a:br>
            <a:r>
              <a:rPr lang="fr-FR" altLang="fr-FR" sz="3200" dirty="0" smtClean="0"/>
              <a:t>	</a:t>
            </a:r>
            <a:r>
              <a:rPr lang="fr-FR" altLang="fr-FR" sz="3200" dirty="0" err="1" smtClean="0"/>
              <a:t>matter</a:t>
            </a:r>
            <a:r>
              <a:rPr lang="fr-FR" altLang="fr-FR" sz="3200" dirty="0" smtClean="0"/>
              <a:t> </a:t>
            </a:r>
            <a:r>
              <a:rPr lang="fr-FR" altLang="fr-FR" sz="3200" dirty="0" err="1" smtClean="0"/>
              <a:t>is</a:t>
            </a:r>
            <a:r>
              <a:rPr lang="fr-FR" altLang="fr-FR" sz="3200" dirty="0" smtClean="0"/>
              <a:t> not "</a:t>
            </a:r>
            <a:r>
              <a:rPr lang="fr-FR" altLang="fr-FR" sz="3200" dirty="0" err="1" smtClean="0"/>
              <a:t>plum</a:t>
            </a:r>
            <a:r>
              <a:rPr lang="fr-FR" altLang="fr-FR" sz="3200" dirty="0"/>
              <a:t> </a:t>
            </a:r>
            <a:r>
              <a:rPr lang="fr-FR" altLang="fr-FR" sz="3200" dirty="0" smtClean="0"/>
              <a:t>pudding" (1904)</a:t>
            </a:r>
            <a:endParaRPr lang="en-GB" sz="2800" cap="none" dirty="0">
              <a:latin typeface="Calibri" panose="020F0502020204030204" pitchFamily="34" charset="0"/>
            </a:endParaRPr>
          </a:p>
        </p:txBody>
      </p:sp>
      <p:pic>
        <p:nvPicPr>
          <p:cNvPr id="5" name="Picture 3" descr="Walton Rutherford Cockcro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66" y="973138"/>
            <a:ext cx="8208962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39587" y="5266405"/>
            <a:ext cx="4365625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fr-FR" altLang="fr-FR" sz="2400" b="1" dirty="0" smtClean="0">
                <a:solidFill>
                  <a:srgbClr val="008000"/>
                </a:solidFill>
                <a:latin typeface="Arial" pitchFamily="34" charset="0"/>
              </a:rPr>
              <a:t>Walton Rutherford Cockcroft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5787555"/>
            <a:ext cx="809753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</a:rPr>
              <a:t>He / </a:t>
            </a:r>
            <a:r>
              <a:rPr lang="fr-FR" sz="2400" b="1" dirty="0">
                <a:latin typeface="Symbol" panose="05050102010706020507" pitchFamily="18" charset="2"/>
              </a:rPr>
              <a:t>a</a:t>
            </a:r>
            <a:r>
              <a:rPr lang="fr-FR" sz="2400" b="1" dirty="0">
                <a:latin typeface="Calibri" panose="020F0502020204030204" pitchFamily="34" charset="0"/>
              </a:rPr>
              <a:t>  = 1905 </a:t>
            </a:r>
            <a:r>
              <a:rPr lang="fr-FR" sz="2400" b="1" dirty="0" err="1">
                <a:latin typeface="Calibri" panose="020F0502020204030204" pitchFamily="34" charset="0"/>
              </a:rPr>
              <a:t>common</a:t>
            </a:r>
            <a:r>
              <a:rPr lang="fr-FR" sz="2400" b="1" dirty="0">
                <a:latin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</a:rPr>
              <a:t>feature</a:t>
            </a:r>
            <a:endParaRPr lang="en-GB" sz="2400" b="1" dirty="0"/>
          </a:p>
          <a:p>
            <a:r>
              <a:rPr lang="fr-FR" altLang="fr-FR" sz="2400" b="1" dirty="0" smtClean="0">
                <a:latin typeface="Calibri" panose="020F0502020204030204" pitchFamily="34" charset="0"/>
              </a:rPr>
              <a:t>1908 </a:t>
            </a:r>
            <a:r>
              <a:rPr lang="fr-FR" altLang="fr-FR" sz="2400" b="1" dirty="0" err="1" smtClean="0">
                <a:latin typeface="Calibri" panose="020F0502020204030204" pitchFamily="34" charset="0"/>
              </a:rPr>
              <a:t>liquid</a:t>
            </a:r>
            <a:r>
              <a:rPr lang="fr-FR" altLang="fr-FR" sz="2400" b="1" dirty="0" smtClean="0">
                <a:latin typeface="Calibri" panose="020F0502020204030204" pitchFamily="34" charset="0"/>
              </a:rPr>
              <a:t> </a:t>
            </a:r>
            <a:r>
              <a:rPr lang="fr-FR" altLang="fr-FR" sz="2400" b="1" dirty="0" err="1" smtClean="0">
                <a:latin typeface="Calibri" panose="020F0502020204030204" pitchFamily="34" charset="0"/>
              </a:rPr>
              <a:t>helium</a:t>
            </a:r>
            <a:r>
              <a:rPr lang="fr-FR" altLang="fr-FR" sz="2400" b="1" dirty="0" smtClean="0">
                <a:latin typeface="Calibri" panose="020F0502020204030204" pitchFamily="34" charset="0"/>
              </a:rPr>
              <a:t> at 5 K, 1911</a:t>
            </a:r>
            <a:r>
              <a:rPr lang="fr-FR" altLang="fr-FR" sz="2400" b="1" dirty="0">
                <a:latin typeface="Calibri" panose="020F0502020204030204" pitchFamily="34" charset="0"/>
              </a:rPr>
              <a:t>: </a:t>
            </a:r>
            <a:r>
              <a:rPr lang="fr-FR" altLang="fr-FR" sz="2400" b="1" dirty="0" err="1">
                <a:latin typeface="Calibri" panose="020F0502020204030204" pitchFamily="34" charset="0"/>
              </a:rPr>
              <a:t>Discovering</a:t>
            </a:r>
            <a:r>
              <a:rPr lang="fr-FR" altLang="fr-FR" sz="2400" b="1" dirty="0">
                <a:latin typeface="Calibri" panose="020F0502020204030204" pitchFamily="34" charset="0"/>
              </a:rPr>
              <a:t> </a:t>
            </a:r>
            <a:r>
              <a:rPr lang="fr-FR" altLang="fr-FR" sz="2400" b="1" dirty="0" err="1" smtClean="0">
                <a:latin typeface="Calibri" panose="020F0502020204030204" pitchFamily="34" charset="0"/>
              </a:rPr>
              <a:t>superconductivity</a:t>
            </a:r>
            <a:endParaRPr lang="fr-FR" altLang="fr-FR" sz="2400" b="1" dirty="0" smtClean="0">
              <a:latin typeface="Calibri" panose="020F0502020204030204" pitchFamily="34" charset="0"/>
            </a:endParaRPr>
          </a:p>
        </p:txBody>
      </p:sp>
      <p:sp>
        <p:nvSpPr>
          <p:cNvPr id="9" name="Sous-titre 9"/>
          <p:cNvSpPr txBox="1">
            <a:spLocks/>
          </p:cNvSpPr>
          <p:nvPr/>
        </p:nvSpPr>
        <p:spPr bwMode="auto">
          <a:xfrm>
            <a:off x="4469079" y="6680616"/>
            <a:ext cx="4587122" cy="1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6855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0" y="3035201"/>
            <a:ext cx="9144242" cy="2246769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Symmetry = conservation laws</a:t>
            </a:r>
          </a:p>
          <a:p>
            <a:pPr marL="457200" indent="-4572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in the plane </a:t>
            </a:r>
          </a:p>
          <a:p>
            <a:pPr marL="457200" indent="-4572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cylindrical symmetry: </a:t>
            </a:r>
            <a:r>
              <a:rPr lang="en-GB" sz="2800" i="1" dirty="0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 fixed, </a:t>
            </a:r>
            <a:r>
              <a:rPr lang="en-GB" sz="2800" i="1" dirty="0" smtClean="0">
                <a:latin typeface="Symbol" panose="05050102010706020507" pitchFamily="18" charset="2"/>
                <a:cs typeface="Calibri" pitchFamily="34" charset="0"/>
              </a:rPr>
              <a:t>q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  varies</a:t>
            </a:r>
          </a:p>
          <a:p>
            <a:pPr marL="457200" indent="-4572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invariance origin of time </a:t>
            </a:r>
          </a:p>
          <a:p>
            <a:pPr eaLnBrk="1" fontAlgn="auto" hangingPunct="1">
              <a:defRPr/>
            </a:pPr>
            <a:r>
              <a:rPr lang="en-GB" sz="28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= energy conservation: </a:t>
            </a:r>
            <a:r>
              <a:rPr lang="en-GB" sz="2800" i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 = kinetic + potential	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950374"/>
            <a:ext cx="9144242" cy="1815882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Symmetry </a:t>
            </a:r>
          </a:p>
          <a:p>
            <a:pPr marL="457200" indent="-4572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no dependence on 1 variable </a:t>
            </a:r>
          </a:p>
          <a:p>
            <a:pPr marL="457200" indent="-4572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conjugate variable is conserved</a:t>
            </a:r>
          </a:p>
          <a:p>
            <a:pPr marL="457200" indent="-4572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identify these couples	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415650" y="1093819"/>
            <a:ext cx="1728592" cy="338554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1600" i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Emmy</a:t>
            </a:r>
            <a:r>
              <a:rPr lang="en-GB" sz="1600" i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NOETHER</a:t>
            </a:r>
            <a:endParaRPr lang="en-GB" sz="28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7707386" y="2099324"/>
            <a:ext cx="623933" cy="1452992"/>
            <a:chOff x="6733822" y="1473594"/>
            <a:chExt cx="623933" cy="1452992"/>
          </a:xfrm>
        </p:grpSpPr>
        <p:grpSp>
          <p:nvGrpSpPr>
            <p:cNvPr id="27" name="Groupe 26"/>
            <p:cNvGrpSpPr/>
            <p:nvPr/>
          </p:nvGrpSpPr>
          <p:grpSpPr>
            <a:xfrm>
              <a:off x="6733822" y="1473594"/>
              <a:ext cx="623933" cy="1452992"/>
              <a:chOff x="5568904" y="1473594"/>
              <a:chExt cx="623933" cy="1452992"/>
            </a:xfrm>
          </p:grpSpPr>
          <p:cxnSp>
            <p:nvCxnSpPr>
              <p:cNvPr id="16" name="Connecteur droit 15"/>
              <p:cNvCxnSpPr/>
              <p:nvPr/>
            </p:nvCxnSpPr>
            <p:spPr>
              <a:xfrm flipH="1">
                <a:off x="5729597" y="1473594"/>
                <a:ext cx="463240" cy="89719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e 16"/>
              <p:cNvSpPr/>
              <p:nvPr/>
            </p:nvSpPr>
            <p:spPr>
              <a:xfrm>
                <a:off x="5568904" y="2376087"/>
                <a:ext cx="216000" cy="21710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" name="Connecteur droit 19"/>
              <p:cNvCxnSpPr/>
              <p:nvPr/>
            </p:nvCxnSpPr>
            <p:spPr>
              <a:xfrm>
                <a:off x="6192837" y="1473594"/>
                <a:ext cx="0" cy="144497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orme libre 22"/>
              <p:cNvSpPr/>
              <p:nvPr/>
            </p:nvSpPr>
            <p:spPr>
              <a:xfrm>
                <a:off x="5771932" y="2337386"/>
                <a:ext cx="375781" cy="138896"/>
              </a:xfrm>
              <a:custGeom>
                <a:avLst/>
                <a:gdLst>
                  <a:gd name="connsiteX0" fmla="*/ 0 w 375781"/>
                  <a:gd name="connsiteY0" fmla="*/ 0 h 138896"/>
                  <a:gd name="connsiteX1" fmla="*/ 137786 w 375781"/>
                  <a:gd name="connsiteY1" fmla="*/ 100208 h 138896"/>
                  <a:gd name="connsiteX2" fmla="*/ 350729 w 375781"/>
                  <a:gd name="connsiteY2" fmla="*/ 137786 h 138896"/>
                  <a:gd name="connsiteX3" fmla="*/ 363255 w 375781"/>
                  <a:gd name="connsiteY3" fmla="*/ 125260 h 13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781" h="138896">
                    <a:moveTo>
                      <a:pt x="0" y="0"/>
                    </a:moveTo>
                    <a:cubicBezTo>
                      <a:pt x="39665" y="38622"/>
                      <a:pt x="79331" y="77244"/>
                      <a:pt x="137786" y="100208"/>
                    </a:cubicBezTo>
                    <a:cubicBezTo>
                      <a:pt x="196241" y="123172"/>
                      <a:pt x="313151" y="133611"/>
                      <a:pt x="350729" y="137786"/>
                    </a:cubicBezTo>
                    <a:cubicBezTo>
                      <a:pt x="388307" y="141961"/>
                      <a:pt x="375781" y="133610"/>
                      <a:pt x="363255" y="1252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5756594" y="2464921"/>
                <a:ext cx="3449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i="1" dirty="0" smtClean="0">
                    <a:latin typeface="Symbol" panose="05050102010706020507" pitchFamily="18" charset="2"/>
                  </a:rPr>
                  <a:t>q</a:t>
                </a:r>
                <a:endParaRPr lang="en-GB" sz="2400" i="1" dirty="0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6749252" y="1597823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endParaRPr lang="en-GB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6" name="Connecteur droit avec flèche 5"/>
          <p:cNvCxnSpPr/>
          <p:nvPr/>
        </p:nvCxnSpPr>
        <p:spPr>
          <a:xfrm flipH="1">
            <a:off x="4965910" y="5281970"/>
            <a:ext cx="393896" cy="612399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736098" y="5281969"/>
            <a:ext cx="393896" cy="612399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709" y="5894369"/>
            <a:ext cx="50482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22994" y="52388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fr-FR" sz="4400" dirty="0" err="1" smtClean="0">
                <a:solidFill>
                  <a:prstClr val="white"/>
                </a:solidFill>
                <a:cs typeface="Calibri" pitchFamily="34" charset="0"/>
              </a:rPr>
              <a:t>Physics</a:t>
            </a:r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 &amp; maths: an </a:t>
            </a:r>
            <a:r>
              <a:rPr lang="fr-FR" sz="4400" dirty="0" err="1" smtClean="0">
                <a:solidFill>
                  <a:prstClr val="white"/>
                </a:solidFill>
                <a:cs typeface="Calibri" pitchFamily="34" charset="0"/>
              </a:rPr>
              <a:t>old</a:t>
            </a:r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 couple</a:t>
            </a:r>
            <a:endParaRPr lang="en-GB" dirty="0"/>
          </a:p>
        </p:txBody>
      </p:sp>
      <p:sp>
        <p:nvSpPr>
          <p:cNvPr id="21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50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10604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950374"/>
            <a:ext cx="9144242" cy="3323987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Equation de conservation (variables conjuguées)  </a:t>
            </a:r>
          </a:p>
          <a:p>
            <a:pPr marL="457200" indent="-457200" eaLnBrk="1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i="1" dirty="0" smtClean="0">
                <a:latin typeface="Calibri" pitchFamily="34" charset="0"/>
                <a:cs typeface="Calibri" pitchFamily="34" charset="0"/>
              </a:rPr>
              <a:t>g = 0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pas de dépendance en      </a:t>
            </a:r>
            <a:r>
              <a:rPr lang="fr-FR" sz="2800" dirty="0" smtClean="0">
                <a:latin typeface="Calibri" pitchFamily="34" charset="0"/>
                <a:cs typeface="Calibri" pitchFamily="34" charset="0"/>
                <a:sym typeface="Symbol"/>
              </a:rPr>
              <a:t>         constant (conservé)</a:t>
            </a:r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 eaLnBrk="1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variables conjuguées : </a:t>
            </a:r>
          </a:p>
          <a:p>
            <a:pPr marL="457200" indent="-457200" eaLnBrk="1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espace des phases = 	</a:t>
            </a:r>
          </a:p>
          <a:p>
            <a:pPr lvl="1" fontAlgn="auto">
              <a:lnSpc>
                <a:spcPct val="150000"/>
              </a:lnSpc>
              <a:defRPr/>
            </a:pPr>
            <a:r>
              <a:rPr lang="fr-FR" sz="2800" dirty="0">
                <a:latin typeface="Calibri" pitchFamily="34" charset="0"/>
                <a:cs typeface="Calibri" pitchFamily="34" charset="0"/>
              </a:rPr>
              <a:t>	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courbe iso-énergie : </a:t>
            </a:r>
          </a:p>
        </p:txBody>
      </p:sp>
      <p:grpSp>
        <p:nvGrpSpPr>
          <p:cNvPr id="29" name="Groupe 28"/>
          <p:cNvGrpSpPr/>
          <p:nvPr/>
        </p:nvGrpSpPr>
        <p:grpSpPr>
          <a:xfrm flipH="1">
            <a:off x="7141812" y="2262912"/>
            <a:ext cx="623933" cy="1452992"/>
            <a:chOff x="6733822" y="1473594"/>
            <a:chExt cx="623933" cy="1452992"/>
          </a:xfrm>
        </p:grpSpPr>
        <p:grpSp>
          <p:nvGrpSpPr>
            <p:cNvPr id="27" name="Groupe 26"/>
            <p:cNvGrpSpPr/>
            <p:nvPr/>
          </p:nvGrpSpPr>
          <p:grpSpPr>
            <a:xfrm>
              <a:off x="6733822" y="1473594"/>
              <a:ext cx="623933" cy="1452992"/>
              <a:chOff x="5568904" y="1473594"/>
              <a:chExt cx="623933" cy="1452992"/>
            </a:xfrm>
          </p:grpSpPr>
          <p:cxnSp>
            <p:nvCxnSpPr>
              <p:cNvPr id="16" name="Connecteur droit 15"/>
              <p:cNvCxnSpPr/>
              <p:nvPr/>
            </p:nvCxnSpPr>
            <p:spPr>
              <a:xfrm flipH="1">
                <a:off x="5729597" y="1473594"/>
                <a:ext cx="463240" cy="89719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e 16"/>
              <p:cNvSpPr/>
              <p:nvPr/>
            </p:nvSpPr>
            <p:spPr>
              <a:xfrm>
                <a:off x="5568904" y="2376087"/>
                <a:ext cx="216000" cy="21710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" name="Connecteur droit 19"/>
              <p:cNvCxnSpPr/>
              <p:nvPr/>
            </p:nvCxnSpPr>
            <p:spPr>
              <a:xfrm>
                <a:off x="6192837" y="1473594"/>
                <a:ext cx="0" cy="144497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orme libre 22"/>
              <p:cNvSpPr/>
              <p:nvPr/>
            </p:nvSpPr>
            <p:spPr>
              <a:xfrm>
                <a:off x="5771932" y="2337386"/>
                <a:ext cx="375781" cy="138896"/>
              </a:xfrm>
              <a:custGeom>
                <a:avLst/>
                <a:gdLst>
                  <a:gd name="connsiteX0" fmla="*/ 0 w 375781"/>
                  <a:gd name="connsiteY0" fmla="*/ 0 h 138896"/>
                  <a:gd name="connsiteX1" fmla="*/ 137786 w 375781"/>
                  <a:gd name="connsiteY1" fmla="*/ 100208 h 138896"/>
                  <a:gd name="connsiteX2" fmla="*/ 350729 w 375781"/>
                  <a:gd name="connsiteY2" fmla="*/ 137786 h 138896"/>
                  <a:gd name="connsiteX3" fmla="*/ 363255 w 375781"/>
                  <a:gd name="connsiteY3" fmla="*/ 125260 h 13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781" h="138896">
                    <a:moveTo>
                      <a:pt x="0" y="0"/>
                    </a:moveTo>
                    <a:cubicBezTo>
                      <a:pt x="39665" y="38622"/>
                      <a:pt x="79331" y="77244"/>
                      <a:pt x="137786" y="100208"/>
                    </a:cubicBezTo>
                    <a:cubicBezTo>
                      <a:pt x="196241" y="123172"/>
                      <a:pt x="313151" y="133611"/>
                      <a:pt x="350729" y="137786"/>
                    </a:cubicBezTo>
                    <a:cubicBezTo>
                      <a:pt x="388307" y="141961"/>
                      <a:pt x="375781" y="133610"/>
                      <a:pt x="363255" y="1252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5756594" y="2464921"/>
                <a:ext cx="3449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i="1" dirty="0" smtClean="0">
                    <a:latin typeface="Symbol" panose="05050102010706020507" pitchFamily="18" charset="2"/>
                  </a:rPr>
                  <a:t>q</a:t>
                </a:r>
                <a:endParaRPr lang="en-GB" sz="2400" i="1" dirty="0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6749252" y="1597823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endParaRPr lang="en-GB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21" y="2403387"/>
            <a:ext cx="762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27" y="3018147"/>
            <a:ext cx="762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72" y="3742032"/>
            <a:ext cx="403860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86" y="1761365"/>
            <a:ext cx="266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26" y="1850223"/>
            <a:ext cx="2095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21" y="4201428"/>
            <a:ext cx="2567940" cy="90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10112" y="52388"/>
            <a:ext cx="7819231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 Faire la part : Physique / Maths</a:t>
            </a:r>
            <a:endParaRPr lang="en-GB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219967" y="4459311"/>
            <a:ext cx="3815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+mn-lt"/>
              </a:rPr>
              <a:t>paramètre de contrôle :</a:t>
            </a:r>
          </a:p>
          <a:p>
            <a:r>
              <a:rPr lang="fr-FR" sz="2800" i="1" dirty="0" smtClean="0">
                <a:latin typeface="+mn-lt"/>
              </a:rPr>
              <a:t>normalisation du temps </a:t>
            </a:r>
            <a:endParaRPr lang="fr-FR" sz="2800" i="1" dirty="0">
              <a:latin typeface="+mn-lt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68" y="5583395"/>
            <a:ext cx="401574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314660" y="5462570"/>
            <a:ext cx="871103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 smtClean="0">
                <a:latin typeface="+mn-lt"/>
              </a:rPr>
              <a:t>version maths :</a:t>
            </a:r>
          </a:p>
          <a:p>
            <a:pPr>
              <a:lnSpc>
                <a:spcPct val="150000"/>
              </a:lnSpc>
            </a:pPr>
            <a:r>
              <a:rPr lang="fr-FR" sz="2400" i="1" dirty="0" smtClean="0">
                <a:latin typeface="+mn-lt"/>
              </a:rPr>
              <a:t>rapport énergie cinétique / potentielle, valeur de h </a:t>
            </a:r>
            <a:r>
              <a:rPr lang="fr-FR" sz="2400" i="1" dirty="0" smtClean="0">
                <a:latin typeface="+mn-lt"/>
                <a:sym typeface="Symbol" panose="05050102010706020507" pitchFamily="18" charset="2"/>
              </a:rPr>
              <a:t>       pour </a:t>
            </a:r>
            <a:r>
              <a:rPr lang="fr-FR" sz="2400" i="1" dirty="0" smtClean="0">
                <a:latin typeface="Symbol" panose="05050102010706020507" pitchFamily="18" charset="2"/>
                <a:sym typeface="Symbol" panose="05050102010706020507" pitchFamily="18" charset="2"/>
              </a:rPr>
              <a:t>q = 0</a:t>
            </a:r>
            <a:r>
              <a:rPr lang="fr-FR" sz="2400" i="1" dirty="0" smtClean="0">
                <a:latin typeface="+mn-lt"/>
                <a:sym typeface="Symbol" panose="05050102010706020507" pitchFamily="18" charset="2"/>
              </a:rPr>
              <a:t>  </a:t>
            </a:r>
            <a:endParaRPr lang="fr-FR" sz="2400" i="1" dirty="0" smtClean="0">
              <a:latin typeface="+mn-lt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872330" y="5233318"/>
            <a:ext cx="805496" cy="44537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32" y="6167929"/>
            <a:ext cx="266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8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9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51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646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053918" y="1532740"/>
            <a:ext cx="4092087" cy="2791143"/>
            <a:chOff x="886709" y="3967333"/>
            <a:chExt cx="4092087" cy="279114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3" b="6995"/>
            <a:stretch/>
          </p:blipFill>
          <p:spPr>
            <a:xfrm>
              <a:off x="886709" y="4238476"/>
              <a:ext cx="4092087" cy="2520000"/>
            </a:xfrm>
            <a:prstGeom prst="rect">
              <a:avLst/>
            </a:prstGeom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687" y="3967333"/>
              <a:ext cx="32385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177" y="5578719"/>
              <a:ext cx="2095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ZoneTexte 32"/>
          <p:cNvSpPr txBox="1"/>
          <p:nvPr/>
        </p:nvSpPr>
        <p:spPr>
          <a:xfrm>
            <a:off x="5050302" y="4791984"/>
            <a:ext cx="4078840" cy="954107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Evolution selon Newton </a:t>
            </a:r>
          </a:p>
          <a:p>
            <a:pPr eaLnBrk="1" fontAlgn="auto" hangingPunct="1">
              <a:defRPr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	ordre dérivées : +1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97" y="5772513"/>
            <a:ext cx="2276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80332" y="52388"/>
            <a:ext cx="7819231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Equations: </a:t>
            </a:r>
            <a:r>
              <a:rPr lang="fr-FR" sz="3600" dirty="0" smtClean="0">
                <a:solidFill>
                  <a:prstClr val="white"/>
                </a:solidFill>
                <a:cs typeface="Calibri" pitchFamily="34" charset="0"/>
              </a:rPr>
              <a:t>conservation &amp; </a:t>
            </a:r>
            <a:r>
              <a:rPr lang="fr-FR" sz="3600" dirty="0" err="1" smtClean="0">
                <a:solidFill>
                  <a:prstClr val="white"/>
                </a:solidFill>
                <a:cs typeface="Calibri" pitchFamily="34" charset="0"/>
              </a:rPr>
              <a:t>evolution</a:t>
            </a:r>
            <a:endParaRPr lang="en-GB" sz="1600" dirty="0"/>
          </a:p>
        </p:txBody>
      </p:sp>
      <p:sp>
        <p:nvSpPr>
          <p:cNvPr id="30" name="ZoneTexte 29"/>
          <p:cNvSpPr txBox="1"/>
          <p:nvPr/>
        </p:nvSpPr>
        <p:spPr>
          <a:xfrm>
            <a:off x="-30101" y="965275"/>
            <a:ext cx="7010488" cy="738664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Les forces qui ne travaillent pas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 symétries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57" y="1730361"/>
            <a:ext cx="368046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84" y="2820561"/>
            <a:ext cx="17287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268" y="2820561"/>
            <a:ext cx="845820" cy="334201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217812" y="4167668"/>
            <a:ext cx="318278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Point O :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</a:rPr>
              <a:t>h = 0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Point X : </a:t>
            </a:r>
            <a:r>
              <a:rPr lang="fr-FR" sz="2800" i="1" dirty="0" smtClean="0">
                <a:latin typeface="Calibri" pitchFamily="34" charset="0"/>
                <a:cs typeface="Calibri" pitchFamily="34" charset="0"/>
              </a:rPr>
              <a:t>h = 1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68" y="5631034"/>
            <a:ext cx="914400" cy="433733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 flipH="1">
            <a:off x="273555" y="2124433"/>
            <a:ext cx="623933" cy="1452992"/>
            <a:chOff x="6733822" y="1473594"/>
            <a:chExt cx="623933" cy="1452992"/>
          </a:xfrm>
        </p:grpSpPr>
        <p:grpSp>
          <p:nvGrpSpPr>
            <p:cNvPr id="27" name="Groupe 26"/>
            <p:cNvGrpSpPr/>
            <p:nvPr/>
          </p:nvGrpSpPr>
          <p:grpSpPr>
            <a:xfrm>
              <a:off x="6733822" y="1473594"/>
              <a:ext cx="623933" cy="1452992"/>
              <a:chOff x="5568904" y="1473594"/>
              <a:chExt cx="623933" cy="1452992"/>
            </a:xfrm>
          </p:grpSpPr>
          <p:cxnSp>
            <p:nvCxnSpPr>
              <p:cNvPr id="16" name="Connecteur droit 15"/>
              <p:cNvCxnSpPr/>
              <p:nvPr/>
            </p:nvCxnSpPr>
            <p:spPr>
              <a:xfrm flipH="1">
                <a:off x="5729597" y="1473594"/>
                <a:ext cx="463240" cy="89719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e 16"/>
              <p:cNvSpPr/>
              <p:nvPr/>
            </p:nvSpPr>
            <p:spPr>
              <a:xfrm>
                <a:off x="5568904" y="2376087"/>
                <a:ext cx="216000" cy="21710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" name="Connecteur droit 19"/>
              <p:cNvCxnSpPr/>
              <p:nvPr/>
            </p:nvCxnSpPr>
            <p:spPr>
              <a:xfrm>
                <a:off x="6192837" y="1473594"/>
                <a:ext cx="0" cy="144497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orme libre 22"/>
              <p:cNvSpPr/>
              <p:nvPr/>
            </p:nvSpPr>
            <p:spPr>
              <a:xfrm>
                <a:off x="5771932" y="2337386"/>
                <a:ext cx="375781" cy="138896"/>
              </a:xfrm>
              <a:custGeom>
                <a:avLst/>
                <a:gdLst>
                  <a:gd name="connsiteX0" fmla="*/ 0 w 375781"/>
                  <a:gd name="connsiteY0" fmla="*/ 0 h 138896"/>
                  <a:gd name="connsiteX1" fmla="*/ 137786 w 375781"/>
                  <a:gd name="connsiteY1" fmla="*/ 100208 h 138896"/>
                  <a:gd name="connsiteX2" fmla="*/ 350729 w 375781"/>
                  <a:gd name="connsiteY2" fmla="*/ 137786 h 138896"/>
                  <a:gd name="connsiteX3" fmla="*/ 363255 w 375781"/>
                  <a:gd name="connsiteY3" fmla="*/ 125260 h 13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781" h="138896">
                    <a:moveTo>
                      <a:pt x="0" y="0"/>
                    </a:moveTo>
                    <a:cubicBezTo>
                      <a:pt x="39665" y="38622"/>
                      <a:pt x="79331" y="77244"/>
                      <a:pt x="137786" y="100208"/>
                    </a:cubicBezTo>
                    <a:cubicBezTo>
                      <a:pt x="196241" y="123172"/>
                      <a:pt x="313151" y="133611"/>
                      <a:pt x="350729" y="137786"/>
                    </a:cubicBezTo>
                    <a:cubicBezTo>
                      <a:pt x="388307" y="141961"/>
                      <a:pt x="375781" y="133610"/>
                      <a:pt x="363255" y="1252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5756594" y="2464921"/>
                <a:ext cx="3449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i="1" dirty="0" smtClean="0">
                    <a:latin typeface="Symbol" panose="05050102010706020507" pitchFamily="18" charset="2"/>
                  </a:rPr>
                  <a:t>q</a:t>
                </a:r>
                <a:endParaRPr lang="en-GB" sz="2400" i="1" dirty="0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6749252" y="1597823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endParaRPr lang="en-GB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1130168" y="5462723"/>
            <a:ext cx="3701218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trajectoires piégées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trajectoire passante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500" y="6352960"/>
            <a:ext cx="966651" cy="427259"/>
          </a:xfrm>
          <a:prstGeom prst="rect">
            <a:avLst/>
          </a:prstGeom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43" y="3347843"/>
            <a:ext cx="37338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1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1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52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8019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80332" y="52388"/>
            <a:ext cx="7819231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4400" dirty="0" smtClean="0">
                <a:solidFill>
                  <a:prstClr val="white"/>
                </a:solidFill>
                <a:cs typeface="Calibri" pitchFamily="34" charset="0"/>
              </a:rPr>
              <a:t>Limite oscillateur harmonique</a:t>
            </a:r>
            <a:endParaRPr lang="en-GB" sz="1600" dirty="0"/>
          </a:p>
        </p:txBody>
      </p:sp>
      <p:sp>
        <p:nvSpPr>
          <p:cNvPr id="30" name="ZoneTexte 29"/>
          <p:cNvSpPr txBox="1"/>
          <p:nvPr/>
        </p:nvSpPr>
        <p:spPr>
          <a:xfrm>
            <a:off x="-30101" y="965275"/>
            <a:ext cx="7010488" cy="738664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Limite </a:t>
            </a:r>
            <a:r>
              <a:rPr lang="fr-FR" sz="2800" i="1" dirty="0">
                <a:latin typeface="Symbol" panose="05050102010706020507" pitchFamily="18" charset="2"/>
                <a:cs typeface="Calibri" pitchFamily="34" charset="0"/>
              </a:rPr>
              <a:t> </a:t>
            </a:r>
            <a:r>
              <a:rPr lang="fr-FR" sz="2800" i="1" dirty="0" smtClean="0">
                <a:latin typeface="Symbol" panose="05050102010706020507" pitchFamily="18" charset="2"/>
                <a:cs typeface="Calibri" pitchFamily="34" charset="0"/>
              </a:rPr>
              <a:t>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 petit :  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-30101" y="3265178"/>
            <a:ext cx="8629664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Systèmes analogues en physique des plasmas</a:t>
            </a:r>
            <a:endParaRPr lang="fr-FR" sz="2800" i="1" dirty="0" smtClean="0">
              <a:latin typeface="Calibri" pitchFamily="34" charset="0"/>
              <a:cs typeface="Calibri" pitchFamily="34" charset="0"/>
            </a:endParaRP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itchFamily="34" charset="0"/>
                <a:cs typeface="Calibri" pitchFamily="34" charset="0"/>
              </a:rPr>
              <a:t>particule dans un une onde électrostatique :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endParaRPr lang="fr-FR" sz="2800" i="1" dirty="0">
              <a:latin typeface="Calibri" pitchFamily="34" charset="0"/>
              <a:cs typeface="Calibri" pitchFamily="34" charset="0"/>
            </a:endParaRP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fr-FR" sz="2800" i="1" dirty="0" smtClean="0">
                <a:latin typeface="Calibri" pitchFamily="34" charset="0"/>
                <a:cs typeface="Calibri" pitchFamily="34" charset="0"/>
              </a:rPr>
              <a:t>particule dans un champ magnétique toroïdal intense </a:t>
            </a:r>
          </a:p>
          <a:p>
            <a:pPr indent="0" eaLnBrk="1" fontAlgn="auto" hangingPunct="1">
              <a:lnSpc>
                <a:spcPct val="150000"/>
              </a:lnSpc>
              <a:buFont typeface="Arial" pitchFamily="34" charset="0"/>
              <a:buNone/>
              <a:defRPr/>
            </a:pPr>
            <a:endParaRPr lang="fr-FR" sz="2800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35" y="1205713"/>
            <a:ext cx="2095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20" y="1102087"/>
            <a:ext cx="2717074" cy="5567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57" y="1954343"/>
            <a:ext cx="3135086" cy="70400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605020" y="1696000"/>
            <a:ext cx="1440000" cy="14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6325020" y="1377163"/>
            <a:ext cx="0" cy="2145526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5400000" flipV="1">
            <a:off x="6447109" y="1322284"/>
            <a:ext cx="0" cy="2145526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928" y="2512403"/>
            <a:ext cx="2095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09" y="1146853"/>
            <a:ext cx="266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97995" y="4627936"/>
            <a:ext cx="5407025" cy="576263"/>
            <a:chOff x="578" y="3094"/>
            <a:chExt cx="3406" cy="363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78" y="3094"/>
              <a:ext cx="3406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3094"/>
              <a:ext cx="341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42274" y="5765768"/>
            <a:ext cx="3213100" cy="711200"/>
            <a:chOff x="1615" y="1880"/>
            <a:chExt cx="2024" cy="448"/>
          </a:xfrm>
        </p:grpSpPr>
        <p:sp>
          <p:nvSpPr>
            <p:cNvPr id="21" name="AutoShape 7"/>
            <p:cNvSpPr>
              <a:spLocks noChangeAspect="1" noChangeArrowheads="1" noTextEdit="1"/>
            </p:cNvSpPr>
            <p:nvPr/>
          </p:nvSpPr>
          <p:spPr bwMode="auto">
            <a:xfrm>
              <a:off x="1615" y="1880"/>
              <a:ext cx="2024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" y="1880"/>
              <a:ext cx="202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12"/>
          <p:cNvGrpSpPr>
            <a:grpSpLocks noChangeAspect="1"/>
          </p:cNvGrpSpPr>
          <p:nvPr/>
        </p:nvGrpSpPr>
        <p:grpSpPr bwMode="auto">
          <a:xfrm>
            <a:off x="3734813" y="5807481"/>
            <a:ext cx="4937125" cy="669925"/>
            <a:chOff x="288" y="1808"/>
            <a:chExt cx="3110" cy="422"/>
          </a:xfrm>
        </p:grpSpPr>
        <p:sp>
          <p:nvSpPr>
            <p:cNvPr id="716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88" y="1808"/>
              <a:ext cx="3110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181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808"/>
              <a:ext cx="3113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9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10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53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4940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950374"/>
            <a:ext cx="5583773" cy="523220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Mathematic</a:t>
            </a:r>
            <a:r>
              <a:rPr lang="en-GB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: stepping by extension </a:t>
            </a:r>
          </a:p>
        </p:txBody>
      </p:sp>
      <p:sp>
        <p:nvSpPr>
          <p:cNvPr id="2" name="Ellipse 1"/>
          <p:cNvSpPr/>
          <p:nvPr/>
        </p:nvSpPr>
        <p:spPr>
          <a:xfrm>
            <a:off x="1378634" y="1716258"/>
            <a:ext cx="2213952" cy="191897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/>
          <p:cNvSpPr txBox="1"/>
          <p:nvPr/>
        </p:nvSpPr>
        <p:spPr>
          <a:xfrm>
            <a:off x="1574110" y="1938125"/>
            <a:ext cx="1823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closed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endParaRPr 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posed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orme libre 8"/>
          <p:cNvSpPr>
            <a:spLocks noChangeAspect="1"/>
          </p:cNvSpPr>
          <p:nvPr/>
        </p:nvSpPr>
        <p:spPr>
          <a:xfrm>
            <a:off x="1923503" y="2675745"/>
            <a:ext cx="1124214" cy="762947"/>
          </a:xfrm>
          <a:custGeom>
            <a:avLst/>
            <a:gdLst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2101"/>
              <a:gd name="connsiteY0" fmla="*/ 29265 h 1014004"/>
              <a:gd name="connsiteX1" fmla="*/ 833204 w 1862101"/>
              <a:gd name="connsiteY1" fmla="*/ 1130 h 1014004"/>
              <a:gd name="connsiteX2" fmla="*/ 425241 w 1862101"/>
              <a:gd name="connsiteY2" fmla="*/ 15198 h 1014004"/>
              <a:gd name="connsiteX3" fmla="*/ 270496 w 1862101"/>
              <a:gd name="connsiteY3" fmla="*/ 57401 h 1014004"/>
              <a:gd name="connsiteX4" fmla="*/ 228293 w 1862101"/>
              <a:gd name="connsiteY4" fmla="*/ 99604 h 1014004"/>
              <a:gd name="connsiteX5" fmla="*/ 115751 w 1862101"/>
              <a:gd name="connsiteY5" fmla="*/ 198078 h 1014004"/>
              <a:gd name="connsiteX6" fmla="*/ 59481 w 1862101"/>
              <a:gd name="connsiteY6" fmla="*/ 282484 h 1014004"/>
              <a:gd name="connsiteX7" fmla="*/ 17278 w 1862101"/>
              <a:gd name="connsiteY7" fmla="*/ 366890 h 1014004"/>
              <a:gd name="connsiteX8" fmla="*/ 17278 w 1862101"/>
              <a:gd name="connsiteY8" fmla="*/ 718582 h 1014004"/>
              <a:gd name="connsiteX9" fmla="*/ 31345 w 1862101"/>
              <a:gd name="connsiteY9" fmla="*/ 760785 h 1014004"/>
              <a:gd name="connsiteX10" fmla="*/ 101684 w 1862101"/>
              <a:gd name="connsiteY10" fmla="*/ 817056 h 1014004"/>
              <a:gd name="connsiteX11" fmla="*/ 172022 w 1862101"/>
              <a:gd name="connsiteY11" fmla="*/ 859259 h 1014004"/>
              <a:gd name="connsiteX12" fmla="*/ 256428 w 1862101"/>
              <a:gd name="connsiteY12" fmla="*/ 901462 h 1014004"/>
              <a:gd name="connsiteX13" fmla="*/ 298631 w 1862101"/>
              <a:gd name="connsiteY13" fmla="*/ 929598 h 1014004"/>
              <a:gd name="connsiteX14" fmla="*/ 383038 w 1862101"/>
              <a:gd name="connsiteY14" fmla="*/ 957733 h 1014004"/>
              <a:gd name="connsiteX15" fmla="*/ 425241 w 1862101"/>
              <a:gd name="connsiteY15" fmla="*/ 985869 h 1014004"/>
              <a:gd name="connsiteX16" fmla="*/ 678459 w 1862101"/>
              <a:gd name="connsiteY16" fmla="*/ 1014004 h 1014004"/>
              <a:gd name="connsiteX17" fmla="*/ 1452182 w 1862101"/>
              <a:gd name="connsiteY17" fmla="*/ 999936 h 1014004"/>
              <a:gd name="connsiteX18" fmla="*/ 1508453 w 1862101"/>
              <a:gd name="connsiteY18" fmla="*/ 985869 h 1014004"/>
              <a:gd name="connsiteX19" fmla="*/ 1592859 w 1862101"/>
              <a:gd name="connsiteY19" fmla="*/ 957733 h 1014004"/>
              <a:gd name="connsiteX20" fmla="*/ 1719468 w 1862101"/>
              <a:gd name="connsiteY20" fmla="*/ 887395 h 1014004"/>
              <a:gd name="connsiteX21" fmla="*/ 1747604 w 1862101"/>
              <a:gd name="connsiteY21" fmla="*/ 859259 h 1014004"/>
              <a:gd name="connsiteX22" fmla="*/ 1789807 w 1862101"/>
              <a:gd name="connsiteY22" fmla="*/ 831124 h 1014004"/>
              <a:gd name="connsiteX23" fmla="*/ 1803874 w 1862101"/>
              <a:gd name="connsiteY23" fmla="*/ 788921 h 1014004"/>
              <a:gd name="connsiteX24" fmla="*/ 1860145 w 1862101"/>
              <a:gd name="connsiteY24" fmla="*/ 648244 h 1014004"/>
              <a:gd name="connsiteX25" fmla="*/ 1832010 w 1862101"/>
              <a:gd name="connsiteY25" fmla="*/ 338755 h 1014004"/>
              <a:gd name="connsiteX26" fmla="*/ 1817942 w 1862101"/>
              <a:gd name="connsiteY26" fmla="*/ 296552 h 1014004"/>
              <a:gd name="connsiteX27" fmla="*/ 1761671 w 1862101"/>
              <a:gd name="connsiteY27" fmla="*/ 240281 h 1014004"/>
              <a:gd name="connsiteX28" fmla="*/ 1649130 w 1862101"/>
              <a:gd name="connsiteY28" fmla="*/ 155875 h 1014004"/>
              <a:gd name="connsiteX29" fmla="*/ 1564724 w 1862101"/>
              <a:gd name="connsiteY29" fmla="*/ 99604 h 1014004"/>
              <a:gd name="connsiteX30" fmla="*/ 1438114 w 1862101"/>
              <a:gd name="connsiteY30" fmla="*/ 57401 h 1014004"/>
              <a:gd name="connsiteX31" fmla="*/ 1395911 w 1862101"/>
              <a:gd name="connsiteY31" fmla="*/ 43333 h 1014004"/>
              <a:gd name="connsiteX32" fmla="*/ 1353708 w 1862101"/>
              <a:gd name="connsiteY32" fmla="*/ 29265 h 1014004"/>
              <a:gd name="connsiteX33" fmla="*/ 1058287 w 1862101"/>
              <a:gd name="connsiteY33" fmla="*/ 15198 h 1014004"/>
              <a:gd name="connsiteX0" fmla="*/ 903542 w 1862101"/>
              <a:gd name="connsiteY0" fmla="*/ 29265 h 1014004"/>
              <a:gd name="connsiteX1" fmla="*/ 833204 w 1862101"/>
              <a:gd name="connsiteY1" fmla="*/ 1130 h 1014004"/>
              <a:gd name="connsiteX2" fmla="*/ 425241 w 1862101"/>
              <a:gd name="connsiteY2" fmla="*/ 15198 h 1014004"/>
              <a:gd name="connsiteX3" fmla="*/ 270496 w 1862101"/>
              <a:gd name="connsiteY3" fmla="*/ 57401 h 1014004"/>
              <a:gd name="connsiteX4" fmla="*/ 228293 w 1862101"/>
              <a:gd name="connsiteY4" fmla="*/ 99604 h 1014004"/>
              <a:gd name="connsiteX5" fmla="*/ 115751 w 1862101"/>
              <a:gd name="connsiteY5" fmla="*/ 198078 h 1014004"/>
              <a:gd name="connsiteX6" fmla="*/ 59481 w 1862101"/>
              <a:gd name="connsiteY6" fmla="*/ 282484 h 1014004"/>
              <a:gd name="connsiteX7" fmla="*/ 17278 w 1862101"/>
              <a:gd name="connsiteY7" fmla="*/ 366890 h 1014004"/>
              <a:gd name="connsiteX8" fmla="*/ 17278 w 1862101"/>
              <a:gd name="connsiteY8" fmla="*/ 718582 h 1014004"/>
              <a:gd name="connsiteX9" fmla="*/ 31345 w 1862101"/>
              <a:gd name="connsiteY9" fmla="*/ 760785 h 1014004"/>
              <a:gd name="connsiteX10" fmla="*/ 101684 w 1862101"/>
              <a:gd name="connsiteY10" fmla="*/ 817056 h 1014004"/>
              <a:gd name="connsiteX11" fmla="*/ 172022 w 1862101"/>
              <a:gd name="connsiteY11" fmla="*/ 859259 h 1014004"/>
              <a:gd name="connsiteX12" fmla="*/ 256428 w 1862101"/>
              <a:gd name="connsiteY12" fmla="*/ 901462 h 1014004"/>
              <a:gd name="connsiteX13" fmla="*/ 298631 w 1862101"/>
              <a:gd name="connsiteY13" fmla="*/ 929598 h 1014004"/>
              <a:gd name="connsiteX14" fmla="*/ 383038 w 1862101"/>
              <a:gd name="connsiteY14" fmla="*/ 957733 h 1014004"/>
              <a:gd name="connsiteX15" fmla="*/ 425241 w 1862101"/>
              <a:gd name="connsiteY15" fmla="*/ 985869 h 1014004"/>
              <a:gd name="connsiteX16" fmla="*/ 678459 w 1862101"/>
              <a:gd name="connsiteY16" fmla="*/ 1014004 h 1014004"/>
              <a:gd name="connsiteX17" fmla="*/ 1452182 w 1862101"/>
              <a:gd name="connsiteY17" fmla="*/ 999936 h 1014004"/>
              <a:gd name="connsiteX18" fmla="*/ 1508453 w 1862101"/>
              <a:gd name="connsiteY18" fmla="*/ 985869 h 1014004"/>
              <a:gd name="connsiteX19" fmla="*/ 1592859 w 1862101"/>
              <a:gd name="connsiteY19" fmla="*/ 957733 h 1014004"/>
              <a:gd name="connsiteX20" fmla="*/ 1719468 w 1862101"/>
              <a:gd name="connsiteY20" fmla="*/ 887395 h 1014004"/>
              <a:gd name="connsiteX21" fmla="*/ 1747604 w 1862101"/>
              <a:gd name="connsiteY21" fmla="*/ 859259 h 1014004"/>
              <a:gd name="connsiteX22" fmla="*/ 1789807 w 1862101"/>
              <a:gd name="connsiteY22" fmla="*/ 831124 h 1014004"/>
              <a:gd name="connsiteX23" fmla="*/ 1803874 w 1862101"/>
              <a:gd name="connsiteY23" fmla="*/ 788921 h 1014004"/>
              <a:gd name="connsiteX24" fmla="*/ 1860145 w 1862101"/>
              <a:gd name="connsiteY24" fmla="*/ 648244 h 1014004"/>
              <a:gd name="connsiteX25" fmla="*/ 1832010 w 1862101"/>
              <a:gd name="connsiteY25" fmla="*/ 338755 h 1014004"/>
              <a:gd name="connsiteX26" fmla="*/ 1817942 w 1862101"/>
              <a:gd name="connsiteY26" fmla="*/ 296552 h 1014004"/>
              <a:gd name="connsiteX27" fmla="*/ 1761671 w 1862101"/>
              <a:gd name="connsiteY27" fmla="*/ 240281 h 1014004"/>
              <a:gd name="connsiteX28" fmla="*/ 1649130 w 1862101"/>
              <a:gd name="connsiteY28" fmla="*/ 155875 h 1014004"/>
              <a:gd name="connsiteX29" fmla="*/ 1564724 w 1862101"/>
              <a:gd name="connsiteY29" fmla="*/ 99604 h 1014004"/>
              <a:gd name="connsiteX30" fmla="*/ 1438114 w 1862101"/>
              <a:gd name="connsiteY30" fmla="*/ 57401 h 1014004"/>
              <a:gd name="connsiteX31" fmla="*/ 1395911 w 1862101"/>
              <a:gd name="connsiteY31" fmla="*/ 43333 h 1014004"/>
              <a:gd name="connsiteX32" fmla="*/ 1353708 w 1862101"/>
              <a:gd name="connsiteY32" fmla="*/ 29265 h 1014004"/>
              <a:gd name="connsiteX33" fmla="*/ 1058287 w 1862101"/>
              <a:gd name="connsiteY33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298631 w 1863102"/>
              <a:gd name="connsiteY12" fmla="*/ 929598 h 1014004"/>
              <a:gd name="connsiteX13" fmla="*/ 383038 w 1863102"/>
              <a:gd name="connsiteY13" fmla="*/ 957733 h 1014004"/>
              <a:gd name="connsiteX14" fmla="*/ 425241 w 1863102"/>
              <a:gd name="connsiteY14" fmla="*/ 985869 h 1014004"/>
              <a:gd name="connsiteX15" fmla="*/ 678459 w 1863102"/>
              <a:gd name="connsiteY15" fmla="*/ 1014004 h 1014004"/>
              <a:gd name="connsiteX16" fmla="*/ 1452182 w 1863102"/>
              <a:gd name="connsiteY16" fmla="*/ 999936 h 1014004"/>
              <a:gd name="connsiteX17" fmla="*/ 1508453 w 1863102"/>
              <a:gd name="connsiteY17" fmla="*/ 985869 h 1014004"/>
              <a:gd name="connsiteX18" fmla="*/ 1592859 w 1863102"/>
              <a:gd name="connsiteY18" fmla="*/ 957733 h 1014004"/>
              <a:gd name="connsiteX19" fmla="*/ 1719468 w 1863102"/>
              <a:gd name="connsiteY19" fmla="*/ 887395 h 1014004"/>
              <a:gd name="connsiteX20" fmla="*/ 1747604 w 1863102"/>
              <a:gd name="connsiteY20" fmla="*/ 859259 h 1014004"/>
              <a:gd name="connsiteX21" fmla="*/ 1789807 w 1863102"/>
              <a:gd name="connsiteY21" fmla="*/ 831124 h 1014004"/>
              <a:gd name="connsiteX22" fmla="*/ 1860145 w 1863102"/>
              <a:gd name="connsiteY22" fmla="*/ 648244 h 1014004"/>
              <a:gd name="connsiteX23" fmla="*/ 1832010 w 1863102"/>
              <a:gd name="connsiteY23" fmla="*/ 338755 h 1014004"/>
              <a:gd name="connsiteX24" fmla="*/ 1817942 w 1863102"/>
              <a:gd name="connsiteY24" fmla="*/ 296552 h 1014004"/>
              <a:gd name="connsiteX25" fmla="*/ 1761671 w 1863102"/>
              <a:gd name="connsiteY25" fmla="*/ 240281 h 1014004"/>
              <a:gd name="connsiteX26" fmla="*/ 1649130 w 1863102"/>
              <a:gd name="connsiteY26" fmla="*/ 155875 h 1014004"/>
              <a:gd name="connsiteX27" fmla="*/ 1438114 w 1863102"/>
              <a:gd name="connsiteY27" fmla="*/ 57401 h 1014004"/>
              <a:gd name="connsiteX28" fmla="*/ 1395911 w 1863102"/>
              <a:gd name="connsiteY28" fmla="*/ 43333 h 1014004"/>
              <a:gd name="connsiteX29" fmla="*/ 1353708 w 1863102"/>
              <a:gd name="connsiteY29" fmla="*/ 29265 h 1014004"/>
              <a:gd name="connsiteX30" fmla="*/ 1058287 w 1863102"/>
              <a:gd name="connsiteY30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298631 w 1863102"/>
              <a:gd name="connsiteY12" fmla="*/ 929598 h 1014004"/>
              <a:gd name="connsiteX13" fmla="*/ 383038 w 1863102"/>
              <a:gd name="connsiteY13" fmla="*/ 957733 h 1014004"/>
              <a:gd name="connsiteX14" fmla="*/ 425241 w 1863102"/>
              <a:gd name="connsiteY14" fmla="*/ 985869 h 1014004"/>
              <a:gd name="connsiteX15" fmla="*/ 678459 w 1863102"/>
              <a:gd name="connsiteY15" fmla="*/ 1014004 h 1014004"/>
              <a:gd name="connsiteX16" fmla="*/ 1452182 w 1863102"/>
              <a:gd name="connsiteY16" fmla="*/ 999936 h 1014004"/>
              <a:gd name="connsiteX17" fmla="*/ 1508453 w 1863102"/>
              <a:gd name="connsiteY17" fmla="*/ 985869 h 1014004"/>
              <a:gd name="connsiteX18" fmla="*/ 1592859 w 1863102"/>
              <a:gd name="connsiteY18" fmla="*/ 957733 h 1014004"/>
              <a:gd name="connsiteX19" fmla="*/ 1719468 w 1863102"/>
              <a:gd name="connsiteY19" fmla="*/ 887395 h 1014004"/>
              <a:gd name="connsiteX20" fmla="*/ 1747604 w 1863102"/>
              <a:gd name="connsiteY20" fmla="*/ 859259 h 1014004"/>
              <a:gd name="connsiteX21" fmla="*/ 1789807 w 1863102"/>
              <a:gd name="connsiteY21" fmla="*/ 831124 h 1014004"/>
              <a:gd name="connsiteX22" fmla="*/ 1860145 w 1863102"/>
              <a:gd name="connsiteY22" fmla="*/ 648244 h 1014004"/>
              <a:gd name="connsiteX23" fmla="*/ 1832010 w 1863102"/>
              <a:gd name="connsiteY23" fmla="*/ 338755 h 1014004"/>
              <a:gd name="connsiteX24" fmla="*/ 1817942 w 1863102"/>
              <a:gd name="connsiteY24" fmla="*/ 296552 h 1014004"/>
              <a:gd name="connsiteX25" fmla="*/ 1761671 w 1863102"/>
              <a:gd name="connsiteY25" fmla="*/ 240281 h 1014004"/>
              <a:gd name="connsiteX26" fmla="*/ 1649130 w 1863102"/>
              <a:gd name="connsiteY26" fmla="*/ 155875 h 1014004"/>
              <a:gd name="connsiteX27" fmla="*/ 1438114 w 1863102"/>
              <a:gd name="connsiteY27" fmla="*/ 57401 h 1014004"/>
              <a:gd name="connsiteX28" fmla="*/ 1395911 w 1863102"/>
              <a:gd name="connsiteY28" fmla="*/ 43333 h 1014004"/>
              <a:gd name="connsiteX29" fmla="*/ 1353708 w 1863102"/>
              <a:gd name="connsiteY29" fmla="*/ 29265 h 1014004"/>
              <a:gd name="connsiteX30" fmla="*/ 1058287 w 1863102"/>
              <a:gd name="connsiteY30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298631 w 1863102"/>
              <a:gd name="connsiteY12" fmla="*/ 929598 h 1014004"/>
              <a:gd name="connsiteX13" fmla="*/ 383038 w 1863102"/>
              <a:gd name="connsiteY13" fmla="*/ 957733 h 1014004"/>
              <a:gd name="connsiteX14" fmla="*/ 425241 w 1863102"/>
              <a:gd name="connsiteY14" fmla="*/ 985869 h 1014004"/>
              <a:gd name="connsiteX15" fmla="*/ 678459 w 1863102"/>
              <a:gd name="connsiteY15" fmla="*/ 1014004 h 1014004"/>
              <a:gd name="connsiteX16" fmla="*/ 1452182 w 1863102"/>
              <a:gd name="connsiteY16" fmla="*/ 999936 h 1014004"/>
              <a:gd name="connsiteX17" fmla="*/ 1508453 w 1863102"/>
              <a:gd name="connsiteY17" fmla="*/ 985869 h 1014004"/>
              <a:gd name="connsiteX18" fmla="*/ 1592859 w 1863102"/>
              <a:gd name="connsiteY18" fmla="*/ 957733 h 1014004"/>
              <a:gd name="connsiteX19" fmla="*/ 1719468 w 1863102"/>
              <a:gd name="connsiteY19" fmla="*/ 887395 h 1014004"/>
              <a:gd name="connsiteX20" fmla="*/ 1747604 w 1863102"/>
              <a:gd name="connsiteY20" fmla="*/ 859259 h 1014004"/>
              <a:gd name="connsiteX21" fmla="*/ 1789807 w 1863102"/>
              <a:gd name="connsiteY21" fmla="*/ 831124 h 1014004"/>
              <a:gd name="connsiteX22" fmla="*/ 1860145 w 1863102"/>
              <a:gd name="connsiteY22" fmla="*/ 648244 h 1014004"/>
              <a:gd name="connsiteX23" fmla="*/ 1832010 w 1863102"/>
              <a:gd name="connsiteY23" fmla="*/ 338755 h 1014004"/>
              <a:gd name="connsiteX24" fmla="*/ 1817942 w 1863102"/>
              <a:gd name="connsiteY24" fmla="*/ 296552 h 1014004"/>
              <a:gd name="connsiteX25" fmla="*/ 1761671 w 1863102"/>
              <a:gd name="connsiteY25" fmla="*/ 240281 h 1014004"/>
              <a:gd name="connsiteX26" fmla="*/ 1649130 w 1863102"/>
              <a:gd name="connsiteY26" fmla="*/ 155875 h 1014004"/>
              <a:gd name="connsiteX27" fmla="*/ 1438114 w 1863102"/>
              <a:gd name="connsiteY27" fmla="*/ 57401 h 1014004"/>
              <a:gd name="connsiteX28" fmla="*/ 1395911 w 1863102"/>
              <a:gd name="connsiteY28" fmla="*/ 43333 h 1014004"/>
              <a:gd name="connsiteX29" fmla="*/ 1353708 w 1863102"/>
              <a:gd name="connsiteY29" fmla="*/ 29265 h 1014004"/>
              <a:gd name="connsiteX30" fmla="*/ 1058287 w 1863102"/>
              <a:gd name="connsiteY30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383038 w 1863102"/>
              <a:gd name="connsiteY12" fmla="*/ 957733 h 1014004"/>
              <a:gd name="connsiteX13" fmla="*/ 425241 w 1863102"/>
              <a:gd name="connsiteY13" fmla="*/ 985869 h 1014004"/>
              <a:gd name="connsiteX14" fmla="*/ 678459 w 1863102"/>
              <a:gd name="connsiteY14" fmla="*/ 1014004 h 1014004"/>
              <a:gd name="connsiteX15" fmla="*/ 1452182 w 1863102"/>
              <a:gd name="connsiteY15" fmla="*/ 999936 h 1014004"/>
              <a:gd name="connsiteX16" fmla="*/ 1508453 w 1863102"/>
              <a:gd name="connsiteY16" fmla="*/ 985869 h 1014004"/>
              <a:gd name="connsiteX17" fmla="*/ 1592859 w 1863102"/>
              <a:gd name="connsiteY17" fmla="*/ 957733 h 1014004"/>
              <a:gd name="connsiteX18" fmla="*/ 1719468 w 1863102"/>
              <a:gd name="connsiteY18" fmla="*/ 887395 h 1014004"/>
              <a:gd name="connsiteX19" fmla="*/ 1747604 w 1863102"/>
              <a:gd name="connsiteY19" fmla="*/ 859259 h 1014004"/>
              <a:gd name="connsiteX20" fmla="*/ 1789807 w 1863102"/>
              <a:gd name="connsiteY20" fmla="*/ 831124 h 1014004"/>
              <a:gd name="connsiteX21" fmla="*/ 1860145 w 1863102"/>
              <a:gd name="connsiteY21" fmla="*/ 648244 h 1014004"/>
              <a:gd name="connsiteX22" fmla="*/ 1832010 w 1863102"/>
              <a:gd name="connsiteY22" fmla="*/ 338755 h 1014004"/>
              <a:gd name="connsiteX23" fmla="*/ 1817942 w 1863102"/>
              <a:gd name="connsiteY23" fmla="*/ 296552 h 1014004"/>
              <a:gd name="connsiteX24" fmla="*/ 1761671 w 1863102"/>
              <a:gd name="connsiteY24" fmla="*/ 240281 h 1014004"/>
              <a:gd name="connsiteX25" fmla="*/ 1649130 w 1863102"/>
              <a:gd name="connsiteY25" fmla="*/ 155875 h 1014004"/>
              <a:gd name="connsiteX26" fmla="*/ 1438114 w 1863102"/>
              <a:gd name="connsiteY26" fmla="*/ 57401 h 1014004"/>
              <a:gd name="connsiteX27" fmla="*/ 1395911 w 1863102"/>
              <a:gd name="connsiteY27" fmla="*/ 43333 h 1014004"/>
              <a:gd name="connsiteX28" fmla="*/ 1353708 w 1863102"/>
              <a:gd name="connsiteY28" fmla="*/ 29265 h 1014004"/>
              <a:gd name="connsiteX29" fmla="*/ 1058287 w 1863102"/>
              <a:gd name="connsiteY29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383038 w 1863102"/>
              <a:gd name="connsiteY12" fmla="*/ 957733 h 1014004"/>
              <a:gd name="connsiteX13" fmla="*/ 425241 w 1863102"/>
              <a:gd name="connsiteY13" fmla="*/ 985869 h 1014004"/>
              <a:gd name="connsiteX14" fmla="*/ 678459 w 1863102"/>
              <a:gd name="connsiteY14" fmla="*/ 1014004 h 1014004"/>
              <a:gd name="connsiteX15" fmla="*/ 1452182 w 1863102"/>
              <a:gd name="connsiteY15" fmla="*/ 999936 h 1014004"/>
              <a:gd name="connsiteX16" fmla="*/ 1508453 w 1863102"/>
              <a:gd name="connsiteY16" fmla="*/ 985869 h 1014004"/>
              <a:gd name="connsiteX17" fmla="*/ 1592859 w 1863102"/>
              <a:gd name="connsiteY17" fmla="*/ 957733 h 1014004"/>
              <a:gd name="connsiteX18" fmla="*/ 1719468 w 1863102"/>
              <a:gd name="connsiteY18" fmla="*/ 887395 h 1014004"/>
              <a:gd name="connsiteX19" fmla="*/ 1747604 w 1863102"/>
              <a:gd name="connsiteY19" fmla="*/ 859259 h 1014004"/>
              <a:gd name="connsiteX20" fmla="*/ 1789807 w 1863102"/>
              <a:gd name="connsiteY20" fmla="*/ 831124 h 1014004"/>
              <a:gd name="connsiteX21" fmla="*/ 1860145 w 1863102"/>
              <a:gd name="connsiteY21" fmla="*/ 648244 h 1014004"/>
              <a:gd name="connsiteX22" fmla="*/ 1832010 w 1863102"/>
              <a:gd name="connsiteY22" fmla="*/ 338755 h 1014004"/>
              <a:gd name="connsiteX23" fmla="*/ 1817942 w 1863102"/>
              <a:gd name="connsiteY23" fmla="*/ 296552 h 1014004"/>
              <a:gd name="connsiteX24" fmla="*/ 1761671 w 1863102"/>
              <a:gd name="connsiteY24" fmla="*/ 240281 h 1014004"/>
              <a:gd name="connsiteX25" fmla="*/ 1649130 w 1863102"/>
              <a:gd name="connsiteY25" fmla="*/ 155875 h 1014004"/>
              <a:gd name="connsiteX26" fmla="*/ 1438114 w 1863102"/>
              <a:gd name="connsiteY26" fmla="*/ 57401 h 1014004"/>
              <a:gd name="connsiteX27" fmla="*/ 1395911 w 1863102"/>
              <a:gd name="connsiteY27" fmla="*/ 43333 h 1014004"/>
              <a:gd name="connsiteX28" fmla="*/ 1353708 w 1863102"/>
              <a:gd name="connsiteY28" fmla="*/ 29265 h 1014004"/>
              <a:gd name="connsiteX29" fmla="*/ 1058287 w 1863102"/>
              <a:gd name="connsiteY29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383038 w 1863102"/>
              <a:gd name="connsiteY12" fmla="*/ 957733 h 1014004"/>
              <a:gd name="connsiteX13" fmla="*/ 425241 w 1863102"/>
              <a:gd name="connsiteY13" fmla="*/ 985869 h 1014004"/>
              <a:gd name="connsiteX14" fmla="*/ 678459 w 1863102"/>
              <a:gd name="connsiteY14" fmla="*/ 1014004 h 1014004"/>
              <a:gd name="connsiteX15" fmla="*/ 1452182 w 1863102"/>
              <a:gd name="connsiteY15" fmla="*/ 999936 h 1014004"/>
              <a:gd name="connsiteX16" fmla="*/ 1508453 w 1863102"/>
              <a:gd name="connsiteY16" fmla="*/ 985869 h 1014004"/>
              <a:gd name="connsiteX17" fmla="*/ 1592859 w 1863102"/>
              <a:gd name="connsiteY17" fmla="*/ 957733 h 1014004"/>
              <a:gd name="connsiteX18" fmla="*/ 1719468 w 1863102"/>
              <a:gd name="connsiteY18" fmla="*/ 887395 h 1014004"/>
              <a:gd name="connsiteX19" fmla="*/ 1747604 w 1863102"/>
              <a:gd name="connsiteY19" fmla="*/ 859259 h 1014004"/>
              <a:gd name="connsiteX20" fmla="*/ 1789807 w 1863102"/>
              <a:gd name="connsiteY20" fmla="*/ 831124 h 1014004"/>
              <a:gd name="connsiteX21" fmla="*/ 1860145 w 1863102"/>
              <a:gd name="connsiteY21" fmla="*/ 648244 h 1014004"/>
              <a:gd name="connsiteX22" fmla="*/ 1832010 w 1863102"/>
              <a:gd name="connsiteY22" fmla="*/ 338755 h 1014004"/>
              <a:gd name="connsiteX23" fmla="*/ 1817942 w 1863102"/>
              <a:gd name="connsiteY23" fmla="*/ 296552 h 1014004"/>
              <a:gd name="connsiteX24" fmla="*/ 1761671 w 1863102"/>
              <a:gd name="connsiteY24" fmla="*/ 240281 h 1014004"/>
              <a:gd name="connsiteX25" fmla="*/ 1649130 w 1863102"/>
              <a:gd name="connsiteY25" fmla="*/ 155875 h 1014004"/>
              <a:gd name="connsiteX26" fmla="*/ 1438114 w 1863102"/>
              <a:gd name="connsiteY26" fmla="*/ 57401 h 1014004"/>
              <a:gd name="connsiteX27" fmla="*/ 1395911 w 1863102"/>
              <a:gd name="connsiteY27" fmla="*/ 43333 h 1014004"/>
              <a:gd name="connsiteX28" fmla="*/ 1353708 w 1863102"/>
              <a:gd name="connsiteY28" fmla="*/ 29265 h 1014004"/>
              <a:gd name="connsiteX29" fmla="*/ 1058287 w 1863102"/>
              <a:gd name="connsiteY29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383038 w 1863102"/>
              <a:gd name="connsiteY12" fmla="*/ 957733 h 1014004"/>
              <a:gd name="connsiteX13" fmla="*/ 425241 w 1863102"/>
              <a:gd name="connsiteY13" fmla="*/ 985869 h 1014004"/>
              <a:gd name="connsiteX14" fmla="*/ 678459 w 1863102"/>
              <a:gd name="connsiteY14" fmla="*/ 1014004 h 1014004"/>
              <a:gd name="connsiteX15" fmla="*/ 1452182 w 1863102"/>
              <a:gd name="connsiteY15" fmla="*/ 999936 h 1014004"/>
              <a:gd name="connsiteX16" fmla="*/ 1592859 w 1863102"/>
              <a:gd name="connsiteY16" fmla="*/ 957733 h 1014004"/>
              <a:gd name="connsiteX17" fmla="*/ 1719468 w 1863102"/>
              <a:gd name="connsiteY17" fmla="*/ 887395 h 1014004"/>
              <a:gd name="connsiteX18" fmla="*/ 1747604 w 1863102"/>
              <a:gd name="connsiteY18" fmla="*/ 859259 h 1014004"/>
              <a:gd name="connsiteX19" fmla="*/ 1789807 w 1863102"/>
              <a:gd name="connsiteY19" fmla="*/ 831124 h 1014004"/>
              <a:gd name="connsiteX20" fmla="*/ 1860145 w 1863102"/>
              <a:gd name="connsiteY20" fmla="*/ 648244 h 1014004"/>
              <a:gd name="connsiteX21" fmla="*/ 1832010 w 1863102"/>
              <a:gd name="connsiteY21" fmla="*/ 338755 h 1014004"/>
              <a:gd name="connsiteX22" fmla="*/ 1817942 w 1863102"/>
              <a:gd name="connsiteY22" fmla="*/ 296552 h 1014004"/>
              <a:gd name="connsiteX23" fmla="*/ 1761671 w 1863102"/>
              <a:gd name="connsiteY23" fmla="*/ 240281 h 1014004"/>
              <a:gd name="connsiteX24" fmla="*/ 1649130 w 1863102"/>
              <a:gd name="connsiteY24" fmla="*/ 155875 h 1014004"/>
              <a:gd name="connsiteX25" fmla="*/ 1438114 w 1863102"/>
              <a:gd name="connsiteY25" fmla="*/ 57401 h 1014004"/>
              <a:gd name="connsiteX26" fmla="*/ 1395911 w 1863102"/>
              <a:gd name="connsiteY26" fmla="*/ 43333 h 1014004"/>
              <a:gd name="connsiteX27" fmla="*/ 1353708 w 1863102"/>
              <a:gd name="connsiteY27" fmla="*/ 29265 h 1014004"/>
              <a:gd name="connsiteX28" fmla="*/ 1058287 w 1863102"/>
              <a:gd name="connsiteY28" fmla="*/ 15198 h 1014004"/>
              <a:gd name="connsiteX0" fmla="*/ 903542 w 1866161"/>
              <a:gd name="connsiteY0" fmla="*/ 29265 h 1014004"/>
              <a:gd name="connsiteX1" fmla="*/ 833204 w 1866161"/>
              <a:gd name="connsiteY1" fmla="*/ 1130 h 1014004"/>
              <a:gd name="connsiteX2" fmla="*/ 425241 w 1866161"/>
              <a:gd name="connsiteY2" fmla="*/ 15198 h 1014004"/>
              <a:gd name="connsiteX3" fmla="*/ 270496 w 1866161"/>
              <a:gd name="connsiteY3" fmla="*/ 57401 h 1014004"/>
              <a:gd name="connsiteX4" fmla="*/ 228293 w 1866161"/>
              <a:gd name="connsiteY4" fmla="*/ 99604 h 1014004"/>
              <a:gd name="connsiteX5" fmla="*/ 115751 w 1866161"/>
              <a:gd name="connsiteY5" fmla="*/ 198078 h 1014004"/>
              <a:gd name="connsiteX6" fmla="*/ 59481 w 1866161"/>
              <a:gd name="connsiteY6" fmla="*/ 282484 h 1014004"/>
              <a:gd name="connsiteX7" fmla="*/ 17278 w 1866161"/>
              <a:gd name="connsiteY7" fmla="*/ 366890 h 1014004"/>
              <a:gd name="connsiteX8" fmla="*/ 17278 w 1866161"/>
              <a:gd name="connsiteY8" fmla="*/ 718582 h 1014004"/>
              <a:gd name="connsiteX9" fmla="*/ 31345 w 1866161"/>
              <a:gd name="connsiteY9" fmla="*/ 760785 h 1014004"/>
              <a:gd name="connsiteX10" fmla="*/ 101684 w 1866161"/>
              <a:gd name="connsiteY10" fmla="*/ 817056 h 1014004"/>
              <a:gd name="connsiteX11" fmla="*/ 256428 w 1866161"/>
              <a:gd name="connsiteY11" fmla="*/ 901462 h 1014004"/>
              <a:gd name="connsiteX12" fmla="*/ 383038 w 1866161"/>
              <a:gd name="connsiteY12" fmla="*/ 957733 h 1014004"/>
              <a:gd name="connsiteX13" fmla="*/ 425241 w 1866161"/>
              <a:gd name="connsiteY13" fmla="*/ 985869 h 1014004"/>
              <a:gd name="connsiteX14" fmla="*/ 678459 w 1866161"/>
              <a:gd name="connsiteY14" fmla="*/ 1014004 h 1014004"/>
              <a:gd name="connsiteX15" fmla="*/ 1452182 w 1866161"/>
              <a:gd name="connsiteY15" fmla="*/ 999936 h 1014004"/>
              <a:gd name="connsiteX16" fmla="*/ 1592859 w 1866161"/>
              <a:gd name="connsiteY16" fmla="*/ 957733 h 1014004"/>
              <a:gd name="connsiteX17" fmla="*/ 1719468 w 1866161"/>
              <a:gd name="connsiteY17" fmla="*/ 887395 h 1014004"/>
              <a:gd name="connsiteX18" fmla="*/ 1747604 w 1866161"/>
              <a:gd name="connsiteY18" fmla="*/ 859259 h 1014004"/>
              <a:gd name="connsiteX19" fmla="*/ 1860145 w 1866161"/>
              <a:gd name="connsiteY19" fmla="*/ 648244 h 1014004"/>
              <a:gd name="connsiteX20" fmla="*/ 1832010 w 1866161"/>
              <a:gd name="connsiteY20" fmla="*/ 338755 h 1014004"/>
              <a:gd name="connsiteX21" fmla="*/ 1817942 w 1866161"/>
              <a:gd name="connsiteY21" fmla="*/ 296552 h 1014004"/>
              <a:gd name="connsiteX22" fmla="*/ 1761671 w 1866161"/>
              <a:gd name="connsiteY22" fmla="*/ 240281 h 1014004"/>
              <a:gd name="connsiteX23" fmla="*/ 1649130 w 1866161"/>
              <a:gd name="connsiteY23" fmla="*/ 155875 h 1014004"/>
              <a:gd name="connsiteX24" fmla="*/ 1438114 w 1866161"/>
              <a:gd name="connsiteY24" fmla="*/ 57401 h 1014004"/>
              <a:gd name="connsiteX25" fmla="*/ 1395911 w 1866161"/>
              <a:gd name="connsiteY25" fmla="*/ 43333 h 1014004"/>
              <a:gd name="connsiteX26" fmla="*/ 1353708 w 1866161"/>
              <a:gd name="connsiteY26" fmla="*/ 29265 h 1014004"/>
              <a:gd name="connsiteX27" fmla="*/ 1058287 w 1866161"/>
              <a:gd name="connsiteY27" fmla="*/ 15198 h 1014004"/>
              <a:gd name="connsiteX0" fmla="*/ 903542 w 1866161"/>
              <a:gd name="connsiteY0" fmla="*/ 29265 h 1016149"/>
              <a:gd name="connsiteX1" fmla="*/ 833204 w 1866161"/>
              <a:gd name="connsiteY1" fmla="*/ 1130 h 1016149"/>
              <a:gd name="connsiteX2" fmla="*/ 425241 w 1866161"/>
              <a:gd name="connsiteY2" fmla="*/ 15198 h 1016149"/>
              <a:gd name="connsiteX3" fmla="*/ 270496 w 1866161"/>
              <a:gd name="connsiteY3" fmla="*/ 57401 h 1016149"/>
              <a:gd name="connsiteX4" fmla="*/ 228293 w 1866161"/>
              <a:gd name="connsiteY4" fmla="*/ 99604 h 1016149"/>
              <a:gd name="connsiteX5" fmla="*/ 115751 w 1866161"/>
              <a:gd name="connsiteY5" fmla="*/ 198078 h 1016149"/>
              <a:gd name="connsiteX6" fmla="*/ 59481 w 1866161"/>
              <a:gd name="connsiteY6" fmla="*/ 282484 h 1016149"/>
              <a:gd name="connsiteX7" fmla="*/ 17278 w 1866161"/>
              <a:gd name="connsiteY7" fmla="*/ 366890 h 1016149"/>
              <a:gd name="connsiteX8" fmla="*/ 17278 w 1866161"/>
              <a:gd name="connsiteY8" fmla="*/ 718582 h 1016149"/>
              <a:gd name="connsiteX9" fmla="*/ 31345 w 1866161"/>
              <a:gd name="connsiteY9" fmla="*/ 760785 h 1016149"/>
              <a:gd name="connsiteX10" fmla="*/ 101684 w 1866161"/>
              <a:gd name="connsiteY10" fmla="*/ 817056 h 1016149"/>
              <a:gd name="connsiteX11" fmla="*/ 256428 w 1866161"/>
              <a:gd name="connsiteY11" fmla="*/ 901462 h 1016149"/>
              <a:gd name="connsiteX12" fmla="*/ 383038 w 1866161"/>
              <a:gd name="connsiteY12" fmla="*/ 957733 h 1016149"/>
              <a:gd name="connsiteX13" fmla="*/ 678459 w 1866161"/>
              <a:gd name="connsiteY13" fmla="*/ 1014004 h 1016149"/>
              <a:gd name="connsiteX14" fmla="*/ 1452182 w 1866161"/>
              <a:gd name="connsiteY14" fmla="*/ 999936 h 1016149"/>
              <a:gd name="connsiteX15" fmla="*/ 1592859 w 1866161"/>
              <a:gd name="connsiteY15" fmla="*/ 957733 h 1016149"/>
              <a:gd name="connsiteX16" fmla="*/ 1719468 w 1866161"/>
              <a:gd name="connsiteY16" fmla="*/ 887395 h 1016149"/>
              <a:gd name="connsiteX17" fmla="*/ 1747604 w 1866161"/>
              <a:gd name="connsiteY17" fmla="*/ 859259 h 1016149"/>
              <a:gd name="connsiteX18" fmla="*/ 1860145 w 1866161"/>
              <a:gd name="connsiteY18" fmla="*/ 648244 h 1016149"/>
              <a:gd name="connsiteX19" fmla="*/ 1832010 w 1866161"/>
              <a:gd name="connsiteY19" fmla="*/ 338755 h 1016149"/>
              <a:gd name="connsiteX20" fmla="*/ 1817942 w 1866161"/>
              <a:gd name="connsiteY20" fmla="*/ 296552 h 1016149"/>
              <a:gd name="connsiteX21" fmla="*/ 1761671 w 1866161"/>
              <a:gd name="connsiteY21" fmla="*/ 240281 h 1016149"/>
              <a:gd name="connsiteX22" fmla="*/ 1649130 w 1866161"/>
              <a:gd name="connsiteY22" fmla="*/ 155875 h 1016149"/>
              <a:gd name="connsiteX23" fmla="*/ 1438114 w 1866161"/>
              <a:gd name="connsiteY23" fmla="*/ 57401 h 1016149"/>
              <a:gd name="connsiteX24" fmla="*/ 1395911 w 1866161"/>
              <a:gd name="connsiteY24" fmla="*/ 43333 h 1016149"/>
              <a:gd name="connsiteX25" fmla="*/ 1353708 w 1866161"/>
              <a:gd name="connsiteY25" fmla="*/ 29265 h 1016149"/>
              <a:gd name="connsiteX26" fmla="*/ 1058287 w 1866161"/>
              <a:gd name="connsiteY26" fmla="*/ 15198 h 1016149"/>
              <a:gd name="connsiteX0" fmla="*/ 900506 w 1863125"/>
              <a:gd name="connsiteY0" fmla="*/ 29265 h 1016149"/>
              <a:gd name="connsiteX1" fmla="*/ 830168 w 1863125"/>
              <a:gd name="connsiteY1" fmla="*/ 1130 h 1016149"/>
              <a:gd name="connsiteX2" fmla="*/ 422205 w 1863125"/>
              <a:gd name="connsiteY2" fmla="*/ 15198 h 1016149"/>
              <a:gd name="connsiteX3" fmla="*/ 267460 w 1863125"/>
              <a:gd name="connsiteY3" fmla="*/ 57401 h 1016149"/>
              <a:gd name="connsiteX4" fmla="*/ 225257 w 1863125"/>
              <a:gd name="connsiteY4" fmla="*/ 99604 h 1016149"/>
              <a:gd name="connsiteX5" fmla="*/ 112715 w 1863125"/>
              <a:gd name="connsiteY5" fmla="*/ 198078 h 1016149"/>
              <a:gd name="connsiteX6" fmla="*/ 56445 w 1863125"/>
              <a:gd name="connsiteY6" fmla="*/ 282484 h 1016149"/>
              <a:gd name="connsiteX7" fmla="*/ 14242 w 1863125"/>
              <a:gd name="connsiteY7" fmla="*/ 366890 h 1016149"/>
              <a:gd name="connsiteX8" fmla="*/ 14242 w 1863125"/>
              <a:gd name="connsiteY8" fmla="*/ 718582 h 1016149"/>
              <a:gd name="connsiteX9" fmla="*/ 98648 w 1863125"/>
              <a:gd name="connsiteY9" fmla="*/ 817056 h 1016149"/>
              <a:gd name="connsiteX10" fmla="*/ 253392 w 1863125"/>
              <a:gd name="connsiteY10" fmla="*/ 901462 h 1016149"/>
              <a:gd name="connsiteX11" fmla="*/ 380002 w 1863125"/>
              <a:gd name="connsiteY11" fmla="*/ 957733 h 1016149"/>
              <a:gd name="connsiteX12" fmla="*/ 675423 w 1863125"/>
              <a:gd name="connsiteY12" fmla="*/ 1014004 h 1016149"/>
              <a:gd name="connsiteX13" fmla="*/ 1449146 w 1863125"/>
              <a:gd name="connsiteY13" fmla="*/ 999936 h 1016149"/>
              <a:gd name="connsiteX14" fmla="*/ 1589823 w 1863125"/>
              <a:gd name="connsiteY14" fmla="*/ 957733 h 1016149"/>
              <a:gd name="connsiteX15" fmla="*/ 1716432 w 1863125"/>
              <a:gd name="connsiteY15" fmla="*/ 887395 h 1016149"/>
              <a:gd name="connsiteX16" fmla="*/ 1744568 w 1863125"/>
              <a:gd name="connsiteY16" fmla="*/ 859259 h 1016149"/>
              <a:gd name="connsiteX17" fmla="*/ 1857109 w 1863125"/>
              <a:gd name="connsiteY17" fmla="*/ 648244 h 1016149"/>
              <a:gd name="connsiteX18" fmla="*/ 1828974 w 1863125"/>
              <a:gd name="connsiteY18" fmla="*/ 338755 h 1016149"/>
              <a:gd name="connsiteX19" fmla="*/ 1814906 w 1863125"/>
              <a:gd name="connsiteY19" fmla="*/ 296552 h 1016149"/>
              <a:gd name="connsiteX20" fmla="*/ 1758635 w 1863125"/>
              <a:gd name="connsiteY20" fmla="*/ 240281 h 1016149"/>
              <a:gd name="connsiteX21" fmla="*/ 1646094 w 1863125"/>
              <a:gd name="connsiteY21" fmla="*/ 155875 h 1016149"/>
              <a:gd name="connsiteX22" fmla="*/ 1435078 w 1863125"/>
              <a:gd name="connsiteY22" fmla="*/ 57401 h 1016149"/>
              <a:gd name="connsiteX23" fmla="*/ 1392875 w 1863125"/>
              <a:gd name="connsiteY23" fmla="*/ 43333 h 1016149"/>
              <a:gd name="connsiteX24" fmla="*/ 1350672 w 1863125"/>
              <a:gd name="connsiteY24" fmla="*/ 29265 h 1016149"/>
              <a:gd name="connsiteX25" fmla="*/ 1055251 w 1863125"/>
              <a:gd name="connsiteY25" fmla="*/ 15198 h 1016149"/>
              <a:gd name="connsiteX0" fmla="*/ 900506 w 1860398"/>
              <a:gd name="connsiteY0" fmla="*/ 29265 h 1016149"/>
              <a:gd name="connsiteX1" fmla="*/ 830168 w 1860398"/>
              <a:gd name="connsiteY1" fmla="*/ 1130 h 1016149"/>
              <a:gd name="connsiteX2" fmla="*/ 422205 w 1860398"/>
              <a:gd name="connsiteY2" fmla="*/ 15198 h 1016149"/>
              <a:gd name="connsiteX3" fmla="*/ 267460 w 1860398"/>
              <a:gd name="connsiteY3" fmla="*/ 57401 h 1016149"/>
              <a:gd name="connsiteX4" fmla="*/ 225257 w 1860398"/>
              <a:gd name="connsiteY4" fmla="*/ 99604 h 1016149"/>
              <a:gd name="connsiteX5" fmla="*/ 112715 w 1860398"/>
              <a:gd name="connsiteY5" fmla="*/ 198078 h 1016149"/>
              <a:gd name="connsiteX6" fmla="*/ 56445 w 1860398"/>
              <a:gd name="connsiteY6" fmla="*/ 282484 h 1016149"/>
              <a:gd name="connsiteX7" fmla="*/ 14242 w 1860398"/>
              <a:gd name="connsiteY7" fmla="*/ 366890 h 1016149"/>
              <a:gd name="connsiteX8" fmla="*/ 14242 w 1860398"/>
              <a:gd name="connsiteY8" fmla="*/ 718582 h 1016149"/>
              <a:gd name="connsiteX9" fmla="*/ 98648 w 1860398"/>
              <a:gd name="connsiteY9" fmla="*/ 817056 h 1016149"/>
              <a:gd name="connsiteX10" fmla="*/ 253392 w 1860398"/>
              <a:gd name="connsiteY10" fmla="*/ 901462 h 1016149"/>
              <a:gd name="connsiteX11" fmla="*/ 380002 w 1860398"/>
              <a:gd name="connsiteY11" fmla="*/ 957733 h 1016149"/>
              <a:gd name="connsiteX12" fmla="*/ 675423 w 1860398"/>
              <a:gd name="connsiteY12" fmla="*/ 1014004 h 1016149"/>
              <a:gd name="connsiteX13" fmla="*/ 1449146 w 1860398"/>
              <a:gd name="connsiteY13" fmla="*/ 999936 h 1016149"/>
              <a:gd name="connsiteX14" fmla="*/ 1589823 w 1860398"/>
              <a:gd name="connsiteY14" fmla="*/ 957733 h 1016149"/>
              <a:gd name="connsiteX15" fmla="*/ 1716432 w 1860398"/>
              <a:gd name="connsiteY15" fmla="*/ 887395 h 1016149"/>
              <a:gd name="connsiteX16" fmla="*/ 1744568 w 1860398"/>
              <a:gd name="connsiteY16" fmla="*/ 859259 h 1016149"/>
              <a:gd name="connsiteX17" fmla="*/ 1857109 w 1860398"/>
              <a:gd name="connsiteY17" fmla="*/ 648244 h 1016149"/>
              <a:gd name="connsiteX18" fmla="*/ 1828974 w 1860398"/>
              <a:gd name="connsiteY18" fmla="*/ 338755 h 1016149"/>
              <a:gd name="connsiteX19" fmla="*/ 1814906 w 1860398"/>
              <a:gd name="connsiteY19" fmla="*/ 296552 h 1016149"/>
              <a:gd name="connsiteX20" fmla="*/ 1758635 w 1860398"/>
              <a:gd name="connsiteY20" fmla="*/ 240281 h 1016149"/>
              <a:gd name="connsiteX21" fmla="*/ 1646094 w 1860398"/>
              <a:gd name="connsiteY21" fmla="*/ 155875 h 1016149"/>
              <a:gd name="connsiteX22" fmla="*/ 1435078 w 1860398"/>
              <a:gd name="connsiteY22" fmla="*/ 57401 h 1016149"/>
              <a:gd name="connsiteX23" fmla="*/ 1392875 w 1860398"/>
              <a:gd name="connsiteY23" fmla="*/ 43333 h 1016149"/>
              <a:gd name="connsiteX24" fmla="*/ 1350672 w 1860398"/>
              <a:gd name="connsiteY24" fmla="*/ 29265 h 1016149"/>
              <a:gd name="connsiteX25" fmla="*/ 1055251 w 1860398"/>
              <a:gd name="connsiteY25" fmla="*/ 15198 h 1016149"/>
              <a:gd name="connsiteX0" fmla="*/ 900506 w 1861160"/>
              <a:gd name="connsiteY0" fmla="*/ 29265 h 1016149"/>
              <a:gd name="connsiteX1" fmla="*/ 830168 w 1861160"/>
              <a:gd name="connsiteY1" fmla="*/ 1130 h 1016149"/>
              <a:gd name="connsiteX2" fmla="*/ 422205 w 1861160"/>
              <a:gd name="connsiteY2" fmla="*/ 15198 h 1016149"/>
              <a:gd name="connsiteX3" fmla="*/ 267460 w 1861160"/>
              <a:gd name="connsiteY3" fmla="*/ 57401 h 1016149"/>
              <a:gd name="connsiteX4" fmla="*/ 225257 w 1861160"/>
              <a:gd name="connsiteY4" fmla="*/ 99604 h 1016149"/>
              <a:gd name="connsiteX5" fmla="*/ 112715 w 1861160"/>
              <a:gd name="connsiteY5" fmla="*/ 198078 h 1016149"/>
              <a:gd name="connsiteX6" fmla="*/ 56445 w 1861160"/>
              <a:gd name="connsiteY6" fmla="*/ 282484 h 1016149"/>
              <a:gd name="connsiteX7" fmla="*/ 14242 w 1861160"/>
              <a:gd name="connsiteY7" fmla="*/ 366890 h 1016149"/>
              <a:gd name="connsiteX8" fmla="*/ 14242 w 1861160"/>
              <a:gd name="connsiteY8" fmla="*/ 718582 h 1016149"/>
              <a:gd name="connsiteX9" fmla="*/ 98648 w 1861160"/>
              <a:gd name="connsiteY9" fmla="*/ 817056 h 1016149"/>
              <a:gd name="connsiteX10" fmla="*/ 253392 w 1861160"/>
              <a:gd name="connsiteY10" fmla="*/ 901462 h 1016149"/>
              <a:gd name="connsiteX11" fmla="*/ 380002 w 1861160"/>
              <a:gd name="connsiteY11" fmla="*/ 957733 h 1016149"/>
              <a:gd name="connsiteX12" fmla="*/ 675423 w 1861160"/>
              <a:gd name="connsiteY12" fmla="*/ 1014004 h 1016149"/>
              <a:gd name="connsiteX13" fmla="*/ 1449146 w 1861160"/>
              <a:gd name="connsiteY13" fmla="*/ 999936 h 1016149"/>
              <a:gd name="connsiteX14" fmla="*/ 1589823 w 1861160"/>
              <a:gd name="connsiteY14" fmla="*/ 957733 h 1016149"/>
              <a:gd name="connsiteX15" fmla="*/ 1716432 w 1861160"/>
              <a:gd name="connsiteY15" fmla="*/ 887395 h 1016149"/>
              <a:gd name="connsiteX16" fmla="*/ 1744568 w 1861160"/>
              <a:gd name="connsiteY16" fmla="*/ 859259 h 1016149"/>
              <a:gd name="connsiteX17" fmla="*/ 1857109 w 1861160"/>
              <a:gd name="connsiteY17" fmla="*/ 648244 h 1016149"/>
              <a:gd name="connsiteX18" fmla="*/ 1828974 w 1861160"/>
              <a:gd name="connsiteY18" fmla="*/ 338755 h 1016149"/>
              <a:gd name="connsiteX19" fmla="*/ 1758635 w 1861160"/>
              <a:gd name="connsiteY19" fmla="*/ 240281 h 1016149"/>
              <a:gd name="connsiteX20" fmla="*/ 1646094 w 1861160"/>
              <a:gd name="connsiteY20" fmla="*/ 155875 h 1016149"/>
              <a:gd name="connsiteX21" fmla="*/ 1435078 w 1861160"/>
              <a:gd name="connsiteY21" fmla="*/ 57401 h 1016149"/>
              <a:gd name="connsiteX22" fmla="*/ 1392875 w 1861160"/>
              <a:gd name="connsiteY22" fmla="*/ 43333 h 1016149"/>
              <a:gd name="connsiteX23" fmla="*/ 1350672 w 1861160"/>
              <a:gd name="connsiteY23" fmla="*/ 29265 h 1016149"/>
              <a:gd name="connsiteX24" fmla="*/ 1055251 w 1861160"/>
              <a:gd name="connsiteY24" fmla="*/ 15198 h 1016149"/>
              <a:gd name="connsiteX0" fmla="*/ 900506 w 1861160"/>
              <a:gd name="connsiteY0" fmla="*/ 29265 h 1016149"/>
              <a:gd name="connsiteX1" fmla="*/ 830168 w 1861160"/>
              <a:gd name="connsiteY1" fmla="*/ 1130 h 1016149"/>
              <a:gd name="connsiteX2" fmla="*/ 422205 w 1861160"/>
              <a:gd name="connsiteY2" fmla="*/ 15198 h 1016149"/>
              <a:gd name="connsiteX3" fmla="*/ 267460 w 1861160"/>
              <a:gd name="connsiteY3" fmla="*/ 57401 h 1016149"/>
              <a:gd name="connsiteX4" fmla="*/ 225257 w 1861160"/>
              <a:gd name="connsiteY4" fmla="*/ 99604 h 1016149"/>
              <a:gd name="connsiteX5" fmla="*/ 112715 w 1861160"/>
              <a:gd name="connsiteY5" fmla="*/ 198078 h 1016149"/>
              <a:gd name="connsiteX6" fmla="*/ 56445 w 1861160"/>
              <a:gd name="connsiteY6" fmla="*/ 282484 h 1016149"/>
              <a:gd name="connsiteX7" fmla="*/ 14242 w 1861160"/>
              <a:gd name="connsiteY7" fmla="*/ 366890 h 1016149"/>
              <a:gd name="connsiteX8" fmla="*/ 14242 w 1861160"/>
              <a:gd name="connsiteY8" fmla="*/ 718582 h 1016149"/>
              <a:gd name="connsiteX9" fmla="*/ 98648 w 1861160"/>
              <a:gd name="connsiteY9" fmla="*/ 817056 h 1016149"/>
              <a:gd name="connsiteX10" fmla="*/ 253392 w 1861160"/>
              <a:gd name="connsiteY10" fmla="*/ 901462 h 1016149"/>
              <a:gd name="connsiteX11" fmla="*/ 380002 w 1861160"/>
              <a:gd name="connsiteY11" fmla="*/ 957733 h 1016149"/>
              <a:gd name="connsiteX12" fmla="*/ 675423 w 1861160"/>
              <a:gd name="connsiteY12" fmla="*/ 1014004 h 1016149"/>
              <a:gd name="connsiteX13" fmla="*/ 1449146 w 1861160"/>
              <a:gd name="connsiteY13" fmla="*/ 999936 h 1016149"/>
              <a:gd name="connsiteX14" fmla="*/ 1589823 w 1861160"/>
              <a:gd name="connsiteY14" fmla="*/ 957733 h 1016149"/>
              <a:gd name="connsiteX15" fmla="*/ 1716432 w 1861160"/>
              <a:gd name="connsiteY15" fmla="*/ 887395 h 1016149"/>
              <a:gd name="connsiteX16" fmla="*/ 1744568 w 1861160"/>
              <a:gd name="connsiteY16" fmla="*/ 859259 h 1016149"/>
              <a:gd name="connsiteX17" fmla="*/ 1857109 w 1861160"/>
              <a:gd name="connsiteY17" fmla="*/ 648244 h 1016149"/>
              <a:gd name="connsiteX18" fmla="*/ 1828974 w 1861160"/>
              <a:gd name="connsiteY18" fmla="*/ 338755 h 1016149"/>
              <a:gd name="connsiteX19" fmla="*/ 1758635 w 1861160"/>
              <a:gd name="connsiteY19" fmla="*/ 240281 h 1016149"/>
              <a:gd name="connsiteX20" fmla="*/ 1646094 w 1861160"/>
              <a:gd name="connsiteY20" fmla="*/ 155875 h 1016149"/>
              <a:gd name="connsiteX21" fmla="*/ 1435078 w 1861160"/>
              <a:gd name="connsiteY21" fmla="*/ 57401 h 1016149"/>
              <a:gd name="connsiteX22" fmla="*/ 1392875 w 1861160"/>
              <a:gd name="connsiteY22" fmla="*/ 43333 h 1016149"/>
              <a:gd name="connsiteX23" fmla="*/ 1055251 w 1861160"/>
              <a:gd name="connsiteY23" fmla="*/ 15198 h 1016149"/>
              <a:gd name="connsiteX0" fmla="*/ 900506 w 1861160"/>
              <a:gd name="connsiteY0" fmla="*/ 29265 h 1016149"/>
              <a:gd name="connsiteX1" fmla="*/ 830168 w 1861160"/>
              <a:gd name="connsiteY1" fmla="*/ 1130 h 1016149"/>
              <a:gd name="connsiteX2" fmla="*/ 422205 w 1861160"/>
              <a:gd name="connsiteY2" fmla="*/ 15198 h 1016149"/>
              <a:gd name="connsiteX3" fmla="*/ 267460 w 1861160"/>
              <a:gd name="connsiteY3" fmla="*/ 57401 h 1016149"/>
              <a:gd name="connsiteX4" fmla="*/ 225257 w 1861160"/>
              <a:gd name="connsiteY4" fmla="*/ 99604 h 1016149"/>
              <a:gd name="connsiteX5" fmla="*/ 112715 w 1861160"/>
              <a:gd name="connsiteY5" fmla="*/ 198078 h 1016149"/>
              <a:gd name="connsiteX6" fmla="*/ 56445 w 1861160"/>
              <a:gd name="connsiteY6" fmla="*/ 282484 h 1016149"/>
              <a:gd name="connsiteX7" fmla="*/ 14242 w 1861160"/>
              <a:gd name="connsiteY7" fmla="*/ 366890 h 1016149"/>
              <a:gd name="connsiteX8" fmla="*/ 14242 w 1861160"/>
              <a:gd name="connsiteY8" fmla="*/ 718582 h 1016149"/>
              <a:gd name="connsiteX9" fmla="*/ 98648 w 1861160"/>
              <a:gd name="connsiteY9" fmla="*/ 817056 h 1016149"/>
              <a:gd name="connsiteX10" fmla="*/ 253392 w 1861160"/>
              <a:gd name="connsiteY10" fmla="*/ 901462 h 1016149"/>
              <a:gd name="connsiteX11" fmla="*/ 380002 w 1861160"/>
              <a:gd name="connsiteY11" fmla="*/ 957733 h 1016149"/>
              <a:gd name="connsiteX12" fmla="*/ 675423 w 1861160"/>
              <a:gd name="connsiteY12" fmla="*/ 1014004 h 1016149"/>
              <a:gd name="connsiteX13" fmla="*/ 1449146 w 1861160"/>
              <a:gd name="connsiteY13" fmla="*/ 999936 h 1016149"/>
              <a:gd name="connsiteX14" fmla="*/ 1589823 w 1861160"/>
              <a:gd name="connsiteY14" fmla="*/ 957733 h 1016149"/>
              <a:gd name="connsiteX15" fmla="*/ 1716432 w 1861160"/>
              <a:gd name="connsiteY15" fmla="*/ 887395 h 1016149"/>
              <a:gd name="connsiteX16" fmla="*/ 1744568 w 1861160"/>
              <a:gd name="connsiteY16" fmla="*/ 859259 h 1016149"/>
              <a:gd name="connsiteX17" fmla="*/ 1857109 w 1861160"/>
              <a:gd name="connsiteY17" fmla="*/ 648244 h 1016149"/>
              <a:gd name="connsiteX18" fmla="*/ 1828974 w 1861160"/>
              <a:gd name="connsiteY18" fmla="*/ 338755 h 1016149"/>
              <a:gd name="connsiteX19" fmla="*/ 1758635 w 1861160"/>
              <a:gd name="connsiteY19" fmla="*/ 240281 h 1016149"/>
              <a:gd name="connsiteX20" fmla="*/ 1646094 w 1861160"/>
              <a:gd name="connsiteY20" fmla="*/ 155875 h 1016149"/>
              <a:gd name="connsiteX21" fmla="*/ 1435078 w 1861160"/>
              <a:gd name="connsiteY21" fmla="*/ 57401 h 1016149"/>
              <a:gd name="connsiteX22" fmla="*/ 1392875 w 1861160"/>
              <a:gd name="connsiteY22" fmla="*/ 43333 h 1016149"/>
              <a:gd name="connsiteX23" fmla="*/ 1055251 w 1861160"/>
              <a:gd name="connsiteY23" fmla="*/ 15198 h 1016149"/>
              <a:gd name="connsiteX0" fmla="*/ 900506 w 1861160"/>
              <a:gd name="connsiteY0" fmla="*/ 29265 h 1016149"/>
              <a:gd name="connsiteX1" fmla="*/ 830168 w 1861160"/>
              <a:gd name="connsiteY1" fmla="*/ 1130 h 1016149"/>
              <a:gd name="connsiteX2" fmla="*/ 422205 w 1861160"/>
              <a:gd name="connsiteY2" fmla="*/ 15198 h 1016149"/>
              <a:gd name="connsiteX3" fmla="*/ 267460 w 1861160"/>
              <a:gd name="connsiteY3" fmla="*/ 57401 h 1016149"/>
              <a:gd name="connsiteX4" fmla="*/ 225257 w 1861160"/>
              <a:gd name="connsiteY4" fmla="*/ 99604 h 1016149"/>
              <a:gd name="connsiteX5" fmla="*/ 112715 w 1861160"/>
              <a:gd name="connsiteY5" fmla="*/ 198078 h 1016149"/>
              <a:gd name="connsiteX6" fmla="*/ 56445 w 1861160"/>
              <a:gd name="connsiteY6" fmla="*/ 282484 h 1016149"/>
              <a:gd name="connsiteX7" fmla="*/ 14242 w 1861160"/>
              <a:gd name="connsiteY7" fmla="*/ 366890 h 1016149"/>
              <a:gd name="connsiteX8" fmla="*/ 14242 w 1861160"/>
              <a:gd name="connsiteY8" fmla="*/ 718582 h 1016149"/>
              <a:gd name="connsiteX9" fmla="*/ 98648 w 1861160"/>
              <a:gd name="connsiteY9" fmla="*/ 817056 h 1016149"/>
              <a:gd name="connsiteX10" fmla="*/ 253392 w 1861160"/>
              <a:gd name="connsiteY10" fmla="*/ 901462 h 1016149"/>
              <a:gd name="connsiteX11" fmla="*/ 380002 w 1861160"/>
              <a:gd name="connsiteY11" fmla="*/ 957733 h 1016149"/>
              <a:gd name="connsiteX12" fmla="*/ 675423 w 1861160"/>
              <a:gd name="connsiteY12" fmla="*/ 1014004 h 1016149"/>
              <a:gd name="connsiteX13" fmla="*/ 1449146 w 1861160"/>
              <a:gd name="connsiteY13" fmla="*/ 999936 h 1016149"/>
              <a:gd name="connsiteX14" fmla="*/ 1589823 w 1861160"/>
              <a:gd name="connsiteY14" fmla="*/ 957733 h 1016149"/>
              <a:gd name="connsiteX15" fmla="*/ 1716432 w 1861160"/>
              <a:gd name="connsiteY15" fmla="*/ 887395 h 1016149"/>
              <a:gd name="connsiteX16" fmla="*/ 1744568 w 1861160"/>
              <a:gd name="connsiteY16" fmla="*/ 859259 h 1016149"/>
              <a:gd name="connsiteX17" fmla="*/ 1857109 w 1861160"/>
              <a:gd name="connsiteY17" fmla="*/ 648244 h 1016149"/>
              <a:gd name="connsiteX18" fmla="*/ 1828974 w 1861160"/>
              <a:gd name="connsiteY18" fmla="*/ 338755 h 1016149"/>
              <a:gd name="connsiteX19" fmla="*/ 1758635 w 1861160"/>
              <a:gd name="connsiteY19" fmla="*/ 240281 h 1016149"/>
              <a:gd name="connsiteX20" fmla="*/ 1646094 w 1861160"/>
              <a:gd name="connsiteY20" fmla="*/ 155875 h 1016149"/>
              <a:gd name="connsiteX21" fmla="*/ 1435078 w 1861160"/>
              <a:gd name="connsiteY21" fmla="*/ 57401 h 1016149"/>
              <a:gd name="connsiteX22" fmla="*/ 1055251 w 1861160"/>
              <a:gd name="connsiteY22" fmla="*/ 15198 h 1016149"/>
              <a:gd name="connsiteX0" fmla="*/ 900506 w 1863014"/>
              <a:gd name="connsiteY0" fmla="*/ 29265 h 1016149"/>
              <a:gd name="connsiteX1" fmla="*/ 830168 w 1863014"/>
              <a:gd name="connsiteY1" fmla="*/ 1130 h 1016149"/>
              <a:gd name="connsiteX2" fmla="*/ 422205 w 1863014"/>
              <a:gd name="connsiteY2" fmla="*/ 15198 h 1016149"/>
              <a:gd name="connsiteX3" fmla="*/ 267460 w 1863014"/>
              <a:gd name="connsiteY3" fmla="*/ 57401 h 1016149"/>
              <a:gd name="connsiteX4" fmla="*/ 225257 w 1863014"/>
              <a:gd name="connsiteY4" fmla="*/ 99604 h 1016149"/>
              <a:gd name="connsiteX5" fmla="*/ 112715 w 1863014"/>
              <a:gd name="connsiteY5" fmla="*/ 198078 h 1016149"/>
              <a:gd name="connsiteX6" fmla="*/ 56445 w 1863014"/>
              <a:gd name="connsiteY6" fmla="*/ 282484 h 1016149"/>
              <a:gd name="connsiteX7" fmla="*/ 14242 w 1863014"/>
              <a:gd name="connsiteY7" fmla="*/ 366890 h 1016149"/>
              <a:gd name="connsiteX8" fmla="*/ 14242 w 1863014"/>
              <a:gd name="connsiteY8" fmla="*/ 718582 h 1016149"/>
              <a:gd name="connsiteX9" fmla="*/ 98648 w 1863014"/>
              <a:gd name="connsiteY9" fmla="*/ 817056 h 1016149"/>
              <a:gd name="connsiteX10" fmla="*/ 253392 w 1863014"/>
              <a:gd name="connsiteY10" fmla="*/ 901462 h 1016149"/>
              <a:gd name="connsiteX11" fmla="*/ 380002 w 1863014"/>
              <a:gd name="connsiteY11" fmla="*/ 957733 h 1016149"/>
              <a:gd name="connsiteX12" fmla="*/ 675423 w 1863014"/>
              <a:gd name="connsiteY12" fmla="*/ 1014004 h 1016149"/>
              <a:gd name="connsiteX13" fmla="*/ 1449146 w 1863014"/>
              <a:gd name="connsiteY13" fmla="*/ 999936 h 1016149"/>
              <a:gd name="connsiteX14" fmla="*/ 1589823 w 1863014"/>
              <a:gd name="connsiteY14" fmla="*/ 957733 h 1016149"/>
              <a:gd name="connsiteX15" fmla="*/ 1716432 w 1863014"/>
              <a:gd name="connsiteY15" fmla="*/ 887395 h 1016149"/>
              <a:gd name="connsiteX16" fmla="*/ 1857109 w 1863014"/>
              <a:gd name="connsiteY16" fmla="*/ 648244 h 1016149"/>
              <a:gd name="connsiteX17" fmla="*/ 1828974 w 1863014"/>
              <a:gd name="connsiteY17" fmla="*/ 338755 h 1016149"/>
              <a:gd name="connsiteX18" fmla="*/ 1758635 w 1863014"/>
              <a:gd name="connsiteY18" fmla="*/ 240281 h 1016149"/>
              <a:gd name="connsiteX19" fmla="*/ 1646094 w 1863014"/>
              <a:gd name="connsiteY19" fmla="*/ 155875 h 1016149"/>
              <a:gd name="connsiteX20" fmla="*/ 1435078 w 1863014"/>
              <a:gd name="connsiteY20" fmla="*/ 57401 h 1016149"/>
              <a:gd name="connsiteX21" fmla="*/ 1055251 w 1863014"/>
              <a:gd name="connsiteY21" fmla="*/ 15198 h 1016149"/>
              <a:gd name="connsiteX0" fmla="*/ 900506 w 1863014"/>
              <a:gd name="connsiteY0" fmla="*/ 29265 h 1018210"/>
              <a:gd name="connsiteX1" fmla="*/ 830168 w 1863014"/>
              <a:gd name="connsiteY1" fmla="*/ 1130 h 1018210"/>
              <a:gd name="connsiteX2" fmla="*/ 422205 w 1863014"/>
              <a:gd name="connsiteY2" fmla="*/ 15198 h 1018210"/>
              <a:gd name="connsiteX3" fmla="*/ 267460 w 1863014"/>
              <a:gd name="connsiteY3" fmla="*/ 57401 h 1018210"/>
              <a:gd name="connsiteX4" fmla="*/ 225257 w 1863014"/>
              <a:gd name="connsiteY4" fmla="*/ 99604 h 1018210"/>
              <a:gd name="connsiteX5" fmla="*/ 112715 w 1863014"/>
              <a:gd name="connsiteY5" fmla="*/ 198078 h 1018210"/>
              <a:gd name="connsiteX6" fmla="*/ 56445 w 1863014"/>
              <a:gd name="connsiteY6" fmla="*/ 282484 h 1018210"/>
              <a:gd name="connsiteX7" fmla="*/ 14242 w 1863014"/>
              <a:gd name="connsiteY7" fmla="*/ 366890 h 1018210"/>
              <a:gd name="connsiteX8" fmla="*/ 14242 w 1863014"/>
              <a:gd name="connsiteY8" fmla="*/ 718582 h 1018210"/>
              <a:gd name="connsiteX9" fmla="*/ 98648 w 1863014"/>
              <a:gd name="connsiteY9" fmla="*/ 817056 h 1018210"/>
              <a:gd name="connsiteX10" fmla="*/ 253392 w 1863014"/>
              <a:gd name="connsiteY10" fmla="*/ 901462 h 1018210"/>
              <a:gd name="connsiteX11" fmla="*/ 380002 w 1863014"/>
              <a:gd name="connsiteY11" fmla="*/ 957733 h 1018210"/>
              <a:gd name="connsiteX12" fmla="*/ 675423 w 1863014"/>
              <a:gd name="connsiteY12" fmla="*/ 1014004 h 1018210"/>
              <a:gd name="connsiteX13" fmla="*/ 1449146 w 1863014"/>
              <a:gd name="connsiteY13" fmla="*/ 999936 h 1018210"/>
              <a:gd name="connsiteX14" fmla="*/ 1716432 w 1863014"/>
              <a:gd name="connsiteY14" fmla="*/ 887395 h 1018210"/>
              <a:gd name="connsiteX15" fmla="*/ 1857109 w 1863014"/>
              <a:gd name="connsiteY15" fmla="*/ 648244 h 1018210"/>
              <a:gd name="connsiteX16" fmla="*/ 1828974 w 1863014"/>
              <a:gd name="connsiteY16" fmla="*/ 338755 h 1018210"/>
              <a:gd name="connsiteX17" fmla="*/ 1758635 w 1863014"/>
              <a:gd name="connsiteY17" fmla="*/ 240281 h 1018210"/>
              <a:gd name="connsiteX18" fmla="*/ 1646094 w 1863014"/>
              <a:gd name="connsiteY18" fmla="*/ 155875 h 1018210"/>
              <a:gd name="connsiteX19" fmla="*/ 1435078 w 1863014"/>
              <a:gd name="connsiteY19" fmla="*/ 57401 h 1018210"/>
              <a:gd name="connsiteX20" fmla="*/ 1055251 w 1863014"/>
              <a:gd name="connsiteY20" fmla="*/ 15198 h 1018210"/>
              <a:gd name="connsiteX0" fmla="*/ 900506 w 1863014"/>
              <a:gd name="connsiteY0" fmla="*/ 29265 h 1018210"/>
              <a:gd name="connsiteX1" fmla="*/ 830168 w 1863014"/>
              <a:gd name="connsiteY1" fmla="*/ 1130 h 1018210"/>
              <a:gd name="connsiteX2" fmla="*/ 422205 w 1863014"/>
              <a:gd name="connsiteY2" fmla="*/ 15198 h 1018210"/>
              <a:gd name="connsiteX3" fmla="*/ 267460 w 1863014"/>
              <a:gd name="connsiteY3" fmla="*/ 57401 h 1018210"/>
              <a:gd name="connsiteX4" fmla="*/ 112715 w 1863014"/>
              <a:gd name="connsiteY4" fmla="*/ 198078 h 1018210"/>
              <a:gd name="connsiteX5" fmla="*/ 56445 w 1863014"/>
              <a:gd name="connsiteY5" fmla="*/ 282484 h 1018210"/>
              <a:gd name="connsiteX6" fmla="*/ 14242 w 1863014"/>
              <a:gd name="connsiteY6" fmla="*/ 366890 h 1018210"/>
              <a:gd name="connsiteX7" fmla="*/ 14242 w 1863014"/>
              <a:gd name="connsiteY7" fmla="*/ 718582 h 1018210"/>
              <a:gd name="connsiteX8" fmla="*/ 98648 w 1863014"/>
              <a:gd name="connsiteY8" fmla="*/ 817056 h 1018210"/>
              <a:gd name="connsiteX9" fmla="*/ 253392 w 1863014"/>
              <a:gd name="connsiteY9" fmla="*/ 901462 h 1018210"/>
              <a:gd name="connsiteX10" fmla="*/ 380002 w 1863014"/>
              <a:gd name="connsiteY10" fmla="*/ 957733 h 1018210"/>
              <a:gd name="connsiteX11" fmla="*/ 675423 w 1863014"/>
              <a:gd name="connsiteY11" fmla="*/ 1014004 h 1018210"/>
              <a:gd name="connsiteX12" fmla="*/ 1449146 w 1863014"/>
              <a:gd name="connsiteY12" fmla="*/ 999936 h 1018210"/>
              <a:gd name="connsiteX13" fmla="*/ 1716432 w 1863014"/>
              <a:gd name="connsiteY13" fmla="*/ 887395 h 1018210"/>
              <a:gd name="connsiteX14" fmla="*/ 1857109 w 1863014"/>
              <a:gd name="connsiteY14" fmla="*/ 648244 h 1018210"/>
              <a:gd name="connsiteX15" fmla="*/ 1828974 w 1863014"/>
              <a:gd name="connsiteY15" fmla="*/ 338755 h 1018210"/>
              <a:gd name="connsiteX16" fmla="*/ 1758635 w 1863014"/>
              <a:gd name="connsiteY16" fmla="*/ 240281 h 1018210"/>
              <a:gd name="connsiteX17" fmla="*/ 1646094 w 1863014"/>
              <a:gd name="connsiteY17" fmla="*/ 155875 h 1018210"/>
              <a:gd name="connsiteX18" fmla="*/ 1435078 w 1863014"/>
              <a:gd name="connsiteY18" fmla="*/ 57401 h 1018210"/>
              <a:gd name="connsiteX19" fmla="*/ 1055251 w 1863014"/>
              <a:gd name="connsiteY19" fmla="*/ 15198 h 1018210"/>
              <a:gd name="connsiteX0" fmla="*/ 897711 w 1860219"/>
              <a:gd name="connsiteY0" fmla="*/ 29265 h 1018210"/>
              <a:gd name="connsiteX1" fmla="*/ 827373 w 1860219"/>
              <a:gd name="connsiteY1" fmla="*/ 1130 h 1018210"/>
              <a:gd name="connsiteX2" fmla="*/ 419410 w 1860219"/>
              <a:gd name="connsiteY2" fmla="*/ 15198 h 1018210"/>
              <a:gd name="connsiteX3" fmla="*/ 264665 w 1860219"/>
              <a:gd name="connsiteY3" fmla="*/ 57401 h 1018210"/>
              <a:gd name="connsiteX4" fmla="*/ 109920 w 1860219"/>
              <a:gd name="connsiteY4" fmla="*/ 198078 h 1018210"/>
              <a:gd name="connsiteX5" fmla="*/ 11447 w 1860219"/>
              <a:gd name="connsiteY5" fmla="*/ 366890 h 1018210"/>
              <a:gd name="connsiteX6" fmla="*/ 11447 w 1860219"/>
              <a:gd name="connsiteY6" fmla="*/ 718582 h 1018210"/>
              <a:gd name="connsiteX7" fmla="*/ 95853 w 1860219"/>
              <a:gd name="connsiteY7" fmla="*/ 817056 h 1018210"/>
              <a:gd name="connsiteX8" fmla="*/ 250597 w 1860219"/>
              <a:gd name="connsiteY8" fmla="*/ 901462 h 1018210"/>
              <a:gd name="connsiteX9" fmla="*/ 377207 w 1860219"/>
              <a:gd name="connsiteY9" fmla="*/ 957733 h 1018210"/>
              <a:gd name="connsiteX10" fmla="*/ 672628 w 1860219"/>
              <a:gd name="connsiteY10" fmla="*/ 1014004 h 1018210"/>
              <a:gd name="connsiteX11" fmla="*/ 1446351 w 1860219"/>
              <a:gd name="connsiteY11" fmla="*/ 999936 h 1018210"/>
              <a:gd name="connsiteX12" fmla="*/ 1713637 w 1860219"/>
              <a:gd name="connsiteY12" fmla="*/ 887395 h 1018210"/>
              <a:gd name="connsiteX13" fmla="*/ 1854314 w 1860219"/>
              <a:gd name="connsiteY13" fmla="*/ 648244 h 1018210"/>
              <a:gd name="connsiteX14" fmla="*/ 1826179 w 1860219"/>
              <a:gd name="connsiteY14" fmla="*/ 338755 h 1018210"/>
              <a:gd name="connsiteX15" fmla="*/ 1755840 w 1860219"/>
              <a:gd name="connsiteY15" fmla="*/ 240281 h 1018210"/>
              <a:gd name="connsiteX16" fmla="*/ 1643299 w 1860219"/>
              <a:gd name="connsiteY16" fmla="*/ 155875 h 1018210"/>
              <a:gd name="connsiteX17" fmla="*/ 1432283 w 1860219"/>
              <a:gd name="connsiteY17" fmla="*/ 57401 h 1018210"/>
              <a:gd name="connsiteX18" fmla="*/ 1052456 w 1860219"/>
              <a:gd name="connsiteY18" fmla="*/ 15198 h 1018210"/>
              <a:gd name="connsiteX0" fmla="*/ 897711 w 1860219"/>
              <a:gd name="connsiteY0" fmla="*/ 29134 h 1018079"/>
              <a:gd name="connsiteX1" fmla="*/ 827373 w 1860219"/>
              <a:gd name="connsiteY1" fmla="*/ 999 h 1018079"/>
              <a:gd name="connsiteX2" fmla="*/ 419410 w 1860219"/>
              <a:gd name="connsiteY2" fmla="*/ 15067 h 1018079"/>
              <a:gd name="connsiteX3" fmla="*/ 264665 w 1860219"/>
              <a:gd name="connsiteY3" fmla="*/ 57270 h 1018079"/>
              <a:gd name="connsiteX4" fmla="*/ 109920 w 1860219"/>
              <a:gd name="connsiteY4" fmla="*/ 197947 h 1018079"/>
              <a:gd name="connsiteX5" fmla="*/ 11447 w 1860219"/>
              <a:gd name="connsiteY5" fmla="*/ 366759 h 1018079"/>
              <a:gd name="connsiteX6" fmla="*/ 11447 w 1860219"/>
              <a:gd name="connsiteY6" fmla="*/ 718451 h 1018079"/>
              <a:gd name="connsiteX7" fmla="*/ 95853 w 1860219"/>
              <a:gd name="connsiteY7" fmla="*/ 816925 h 1018079"/>
              <a:gd name="connsiteX8" fmla="*/ 250597 w 1860219"/>
              <a:gd name="connsiteY8" fmla="*/ 901331 h 1018079"/>
              <a:gd name="connsiteX9" fmla="*/ 377207 w 1860219"/>
              <a:gd name="connsiteY9" fmla="*/ 957602 h 1018079"/>
              <a:gd name="connsiteX10" fmla="*/ 672628 w 1860219"/>
              <a:gd name="connsiteY10" fmla="*/ 1013873 h 1018079"/>
              <a:gd name="connsiteX11" fmla="*/ 1446351 w 1860219"/>
              <a:gd name="connsiteY11" fmla="*/ 999805 h 1018079"/>
              <a:gd name="connsiteX12" fmla="*/ 1713637 w 1860219"/>
              <a:gd name="connsiteY12" fmla="*/ 887264 h 1018079"/>
              <a:gd name="connsiteX13" fmla="*/ 1854314 w 1860219"/>
              <a:gd name="connsiteY13" fmla="*/ 648113 h 1018079"/>
              <a:gd name="connsiteX14" fmla="*/ 1826179 w 1860219"/>
              <a:gd name="connsiteY14" fmla="*/ 338624 h 1018079"/>
              <a:gd name="connsiteX15" fmla="*/ 1755840 w 1860219"/>
              <a:gd name="connsiteY15" fmla="*/ 240150 h 1018079"/>
              <a:gd name="connsiteX16" fmla="*/ 1643299 w 1860219"/>
              <a:gd name="connsiteY16" fmla="*/ 155744 h 1018079"/>
              <a:gd name="connsiteX17" fmla="*/ 1432283 w 1860219"/>
              <a:gd name="connsiteY17" fmla="*/ 57270 h 1018079"/>
              <a:gd name="connsiteX18" fmla="*/ 1052456 w 1860219"/>
              <a:gd name="connsiteY18" fmla="*/ 15067 h 1018079"/>
              <a:gd name="connsiteX0" fmla="*/ 897711 w 1860219"/>
              <a:gd name="connsiteY0" fmla="*/ 34911 h 1023856"/>
              <a:gd name="connsiteX1" fmla="*/ 827373 w 1860219"/>
              <a:gd name="connsiteY1" fmla="*/ 6776 h 1023856"/>
              <a:gd name="connsiteX2" fmla="*/ 419410 w 1860219"/>
              <a:gd name="connsiteY2" fmla="*/ 20844 h 1023856"/>
              <a:gd name="connsiteX3" fmla="*/ 109920 w 1860219"/>
              <a:gd name="connsiteY3" fmla="*/ 203724 h 1023856"/>
              <a:gd name="connsiteX4" fmla="*/ 11447 w 1860219"/>
              <a:gd name="connsiteY4" fmla="*/ 372536 h 1023856"/>
              <a:gd name="connsiteX5" fmla="*/ 11447 w 1860219"/>
              <a:gd name="connsiteY5" fmla="*/ 724228 h 1023856"/>
              <a:gd name="connsiteX6" fmla="*/ 95853 w 1860219"/>
              <a:gd name="connsiteY6" fmla="*/ 822702 h 1023856"/>
              <a:gd name="connsiteX7" fmla="*/ 250597 w 1860219"/>
              <a:gd name="connsiteY7" fmla="*/ 907108 h 1023856"/>
              <a:gd name="connsiteX8" fmla="*/ 377207 w 1860219"/>
              <a:gd name="connsiteY8" fmla="*/ 963379 h 1023856"/>
              <a:gd name="connsiteX9" fmla="*/ 672628 w 1860219"/>
              <a:gd name="connsiteY9" fmla="*/ 1019650 h 1023856"/>
              <a:gd name="connsiteX10" fmla="*/ 1446351 w 1860219"/>
              <a:gd name="connsiteY10" fmla="*/ 1005582 h 1023856"/>
              <a:gd name="connsiteX11" fmla="*/ 1713637 w 1860219"/>
              <a:gd name="connsiteY11" fmla="*/ 893041 h 1023856"/>
              <a:gd name="connsiteX12" fmla="*/ 1854314 w 1860219"/>
              <a:gd name="connsiteY12" fmla="*/ 653890 h 1023856"/>
              <a:gd name="connsiteX13" fmla="*/ 1826179 w 1860219"/>
              <a:gd name="connsiteY13" fmla="*/ 344401 h 1023856"/>
              <a:gd name="connsiteX14" fmla="*/ 1755840 w 1860219"/>
              <a:gd name="connsiteY14" fmla="*/ 245927 h 1023856"/>
              <a:gd name="connsiteX15" fmla="*/ 1643299 w 1860219"/>
              <a:gd name="connsiteY15" fmla="*/ 161521 h 1023856"/>
              <a:gd name="connsiteX16" fmla="*/ 1432283 w 1860219"/>
              <a:gd name="connsiteY16" fmla="*/ 63047 h 1023856"/>
              <a:gd name="connsiteX17" fmla="*/ 1052456 w 1860219"/>
              <a:gd name="connsiteY17" fmla="*/ 20844 h 1023856"/>
              <a:gd name="connsiteX0" fmla="*/ 897711 w 1860219"/>
              <a:gd name="connsiteY0" fmla="*/ 34911 h 1023856"/>
              <a:gd name="connsiteX1" fmla="*/ 827373 w 1860219"/>
              <a:gd name="connsiteY1" fmla="*/ 6776 h 1023856"/>
              <a:gd name="connsiteX2" fmla="*/ 419410 w 1860219"/>
              <a:gd name="connsiteY2" fmla="*/ 20844 h 1023856"/>
              <a:gd name="connsiteX3" fmla="*/ 109920 w 1860219"/>
              <a:gd name="connsiteY3" fmla="*/ 203724 h 1023856"/>
              <a:gd name="connsiteX4" fmla="*/ 11447 w 1860219"/>
              <a:gd name="connsiteY4" fmla="*/ 372536 h 1023856"/>
              <a:gd name="connsiteX5" fmla="*/ 11447 w 1860219"/>
              <a:gd name="connsiteY5" fmla="*/ 724228 h 1023856"/>
              <a:gd name="connsiteX6" fmla="*/ 95853 w 1860219"/>
              <a:gd name="connsiteY6" fmla="*/ 822702 h 1023856"/>
              <a:gd name="connsiteX7" fmla="*/ 250597 w 1860219"/>
              <a:gd name="connsiteY7" fmla="*/ 907108 h 1023856"/>
              <a:gd name="connsiteX8" fmla="*/ 377207 w 1860219"/>
              <a:gd name="connsiteY8" fmla="*/ 963379 h 1023856"/>
              <a:gd name="connsiteX9" fmla="*/ 672628 w 1860219"/>
              <a:gd name="connsiteY9" fmla="*/ 1019650 h 1023856"/>
              <a:gd name="connsiteX10" fmla="*/ 1446351 w 1860219"/>
              <a:gd name="connsiteY10" fmla="*/ 1005582 h 1023856"/>
              <a:gd name="connsiteX11" fmla="*/ 1713637 w 1860219"/>
              <a:gd name="connsiteY11" fmla="*/ 893041 h 1023856"/>
              <a:gd name="connsiteX12" fmla="*/ 1854314 w 1860219"/>
              <a:gd name="connsiteY12" fmla="*/ 653890 h 1023856"/>
              <a:gd name="connsiteX13" fmla="*/ 1826179 w 1860219"/>
              <a:gd name="connsiteY13" fmla="*/ 344401 h 1023856"/>
              <a:gd name="connsiteX14" fmla="*/ 1755840 w 1860219"/>
              <a:gd name="connsiteY14" fmla="*/ 245927 h 1023856"/>
              <a:gd name="connsiteX15" fmla="*/ 1643299 w 1860219"/>
              <a:gd name="connsiteY15" fmla="*/ 161521 h 1023856"/>
              <a:gd name="connsiteX16" fmla="*/ 1432283 w 1860219"/>
              <a:gd name="connsiteY16" fmla="*/ 63047 h 1023856"/>
              <a:gd name="connsiteX17" fmla="*/ 1052456 w 1860219"/>
              <a:gd name="connsiteY17" fmla="*/ 20844 h 1023856"/>
              <a:gd name="connsiteX0" fmla="*/ 897711 w 1860219"/>
              <a:gd name="connsiteY0" fmla="*/ 34911 h 1023856"/>
              <a:gd name="connsiteX1" fmla="*/ 827373 w 1860219"/>
              <a:gd name="connsiteY1" fmla="*/ 6776 h 1023856"/>
              <a:gd name="connsiteX2" fmla="*/ 419410 w 1860219"/>
              <a:gd name="connsiteY2" fmla="*/ 20844 h 1023856"/>
              <a:gd name="connsiteX3" fmla="*/ 109920 w 1860219"/>
              <a:gd name="connsiteY3" fmla="*/ 203724 h 1023856"/>
              <a:gd name="connsiteX4" fmla="*/ 11447 w 1860219"/>
              <a:gd name="connsiteY4" fmla="*/ 372536 h 1023856"/>
              <a:gd name="connsiteX5" fmla="*/ 11447 w 1860219"/>
              <a:gd name="connsiteY5" fmla="*/ 724228 h 1023856"/>
              <a:gd name="connsiteX6" fmla="*/ 95853 w 1860219"/>
              <a:gd name="connsiteY6" fmla="*/ 822702 h 1023856"/>
              <a:gd name="connsiteX7" fmla="*/ 250597 w 1860219"/>
              <a:gd name="connsiteY7" fmla="*/ 907108 h 1023856"/>
              <a:gd name="connsiteX8" fmla="*/ 377207 w 1860219"/>
              <a:gd name="connsiteY8" fmla="*/ 963379 h 1023856"/>
              <a:gd name="connsiteX9" fmla="*/ 672628 w 1860219"/>
              <a:gd name="connsiteY9" fmla="*/ 1019650 h 1023856"/>
              <a:gd name="connsiteX10" fmla="*/ 1446351 w 1860219"/>
              <a:gd name="connsiteY10" fmla="*/ 1005582 h 1023856"/>
              <a:gd name="connsiteX11" fmla="*/ 1713637 w 1860219"/>
              <a:gd name="connsiteY11" fmla="*/ 893041 h 1023856"/>
              <a:gd name="connsiteX12" fmla="*/ 1854314 w 1860219"/>
              <a:gd name="connsiteY12" fmla="*/ 653890 h 1023856"/>
              <a:gd name="connsiteX13" fmla="*/ 1826179 w 1860219"/>
              <a:gd name="connsiteY13" fmla="*/ 344401 h 1023856"/>
              <a:gd name="connsiteX14" fmla="*/ 1755840 w 1860219"/>
              <a:gd name="connsiteY14" fmla="*/ 245927 h 1023856"/>
              <a:gd name="connsiteX15" fmla="*/ 1643299 w 1860219"/>
              <a:gd name="connsiteY15" fmla="*/ 161521 h 1023856"/>
              <a:gd name="connsiteX16" fmla="*/ 1432283 w 1860219"/>
              <a:gd name="connsiteY16" fmla="*/ 63047 h 1023856"/>
              <a:gd name="connsiteX17" fmla="*/ 1052456 w 1860219"/>
              <a:gd name="connsiteY17" fmla="*/ 20844 h 1023856"/>
              <a:gd name="connsiteX0" fmla="*/ 908214 w 1870722"/>
              <a:gd name="connsiteY0" fmla="*/ 34911 h 1023856"/>
              <a:gd name="connsiteX1" fmla="*/ 837876 w 1870722"/>
              <a:gd name="connsiteY1" fmla="*/ 6776 h 1023856"/>
              <a:gd name="connsiteX2" fmla="*/ 429913 w 1870722"/>
              <a:gd name="connsiteY2" fmla="*/ 20844 h 1023856"/>
              <a:gd name="connsiteX3" fmla="*/ 120423 w 1870722"/>
              <a:gd name="connsiteY3" fmla="*/ 203724 h 1023856"/>
              <a:gd name="connsiteX4" fmla="*/ 21950 w 1870722"/>
              <a:gd name="connsiteY4" fmla="*/ 372536 h 1023856"/>
              <a:gd name="connsiteX5" fmla="*/ 21950 w 1870722"/>
              <a:gd name="connsiteY5" fmla="*/ 724228 h 1023856"/>
              <a:gd name="connsiteX6" fmla="*/ 261100 w 1870722"/>
              <a:gd name="connsiteY6" fmla="*/ 907108 h 1023856"/>
              <a:gd name="connsiteX7" fmla="*/ 387710 w 1870722"/>
              <a:gd name="connsiteY7" fmla="*/ 963379 h 1023856"/>
              <a:gd name="connsiteX8" fmla="*/ 683131 w 1870722"/>
              <a:gd name="connsiteY8" fmla="*/ 1019650 h 1023856"/>
              <a:gd name="connsiteX9" fmla="*/ 1456854 w 1870722"/>
              <a:gd name="connsiteY9" fmla="*/ 1005582 h 1023856"/>
              <a:gd name="connsiteX10" fmla="*/ 1724140 w 1870722"/>
              <a:gd name="connsiteY10" fmla="*/ 893041 h 1023856"/>
              <a:gd name="connsiteX11" fmla="*/ 1864817 w 1870722"/>
              <a:gd name="connsiteY11" fmla="*/ 653890 h 1023856"/>
              <a:gd name="connsiteX12" fmla="*/ 1836682 w 1870722"/>
              <a:gd name="connsiteY12" fmla="*/ 344401 h 1023856"/>
              <a:gd name="connsiteX13" fmla="*/ 1766343 w 1870722"/>
              <a:gd name="connsiteY13" fmla="*/ 245927 h 1023856"/>
              <a:gd name="connsiteX14" fmla="*/ 1653802 w 1870722"/>
              <a:gd name="connsiteY14" fmla="*/ 161521 h 1023856"/>
              <a:gd name="connsiteX15" fmla="*/ 1442786 w 1870722"/>
              <a:gd name="connsiteY15" fmla="*/ 63047 h 1023856"/>
              <a:gd name="connsiteX16" fmla="*/ 1062959 w 1870722"/>
              <a:gd name="connsiteY16" fmla="*/ 20844 h 1023856"/>
              <a:gd name="connsiteX0" fmla="*/ 908214 w 1870722"/>
              <a:gd name="connsiteY0" fmla="*/ 34911 h 1028007"/>
              <a:gd name="connsiteX1" fmla="*/ 837876 w 1870722"/>
              <a:gd name="connsiteY1" fmla="*/ 6776 h 1028007"/>
              <a:gd name="connsiteX2" fmla="*/ 429913 w 1870722"/>
              <a:gd name="connsiteY2" fmla="*/ 20844 h 1028007"/>
              <a:gd name="connsiteX3" fmla="*/ 120423 w 1870722"/>
              <a:gd name="connsiteY3" fmla="*/ 203724 h 1028007"/>
              <a:gd name="connsiteX4" fmla="*/ 21950 w 1870722"/>
              <a:gd name="connsiteY4" fmla="*/ 372536 h 1028007"/>
              <a:gd name="connsiteX5" fmla="*/ 21950 w 1870722"/>
              <a:gd name="connsiteY5" fmla="*/ 724228 h 1028007"/>
              <a:gd name="connsiteX6" fmla="*/ 261100 w 1870722"/>
              <a:gd name="connsiteY6" fmla="*/ 907108 h 1028007"/>
              <a:gd name="connsiteX7" fmla="*/ 683131 w 1870722"/>
              <a:gd name="connsiteY7" fmla="*/ 1019650 h 1028007"/>
              <a:gd name="connsiteX8" fmla="*/ 1456854 w 1870722"/>
              <a:gd name="connsiteY8" fmla="*/ 1005582 h 1028007"/>
              <a:gd name="connsiteX9" fmla="*/ 1724140 w 1870722"/>
              <a:gd name="connsiteY9" fmla="*/ 893041 h 1028007"/>
              <a:gd name="connsiteX10" fmla="*/ 1864817 w 1870722"/>
              <a:gd name="connsiteY10" fmla="*/ 653890 h 1028007"/>
              <a:gd name="connsiteX11" fmla="*/ 1836682 w 1870722"/>
              <a:gd name="connsiteY11" fmla="*/ 344401 h 1028007"/>
              <a:gd name="connsiteX12" fmla="*/ 1766343 w 1870722"/>
              <a:gd name="connsiteY12" fmla="*/ 245927 h 1028007"/>
              <a:gd name="connsiteX13" fmla="*/ 1653802 w 1870722"/>
              <a:gd name="connsiteY13" fmla="*/ 161521 h 1028007"/>
              <a:gd name="connsiteX14" fmla="*/ 1442786 w 1870722"/>
              <a:gd name="connsiteY14" fmla="*/ 63047 h 1028007"/>
              <a:gd name="connsiteX15" fmla="*/ 1062959 w 1870722"/>
              <a:gd name="connsiteY15" fmla="*/ 20844 h 1028007"/>
              <a:gd name="connsiteX0" fmla="*/ 908214 w 1873690"/>
              <a:gd name="connsiteY0" fmla="*/ 34911 h 1028007"/>
              <a:gd name="connsiteX1" fmla="*/ 837876 w 1873690"/>
              <a:gd name="connsiteY1" fmla="*/ 6776 h 1028007"/>
              <a:gd name="connsiteX2" fmla="*/ 429913 w 1873690"/>
              <a:gd name="connsiteY2" fmla="*/ 20844 h 1028007"/>
              <a:gd name="connsiteX3" fmla="*/ 120423 w 1873690"/>
              <a:gd name="connsiteY3" fmla="*/ 203724 h 1028007"/>
              <a:gd name="connsiteX4" fmla="*/ 21950 w 1873690"/>
              <a:gd name="connsiteY4" fmla="*/ 372536 h 1028007"/>
              <a:gd name="connsiteX5" fmla="*/ 21950 w 1873690"/>
              <a:gd name="connsiteY5" fmla="*/ 724228 h 1028007"/>
              <a:gd name="connsiteX6" fmla="*/ 261100 w 1873690"/>
              <a:gd name="connsiteY6" fmla="*/ 907108 h 1028007"/>
              <a:gd name="connsiteX7" fmla="*/ 683131 w 1873690"/>
              <a:gd name="connsiteY7" fmla="*/ 1019650 h 1028007"/>
              <a:gd name="connsiteX8" fmla="*/ 1456854 w 1873690"/>
              <a:gd name="connsiteY8" fmla="*/ 1005582 h 1028007"/>
              <a:gd name="connsiteX9" fmla="*/ 1724140 w 1873690"/>
              <a:gd name="connsiteY9" fmla="*/ 893041 h 1028007"/>
              <a:gd name="connsiteX10" fmla="*/ 1864817 w 1873690"/>
              <a:gd name="connsiteY10" fmla="*/ 653890 h 1028007"/>
              <a:gd name="connsiteX11" fmla="*/ 1836682 w 1873690"/>
              <a:gd name="connsiteY11" fmla="*/ 344401 h 1028007"/>
              <a:gd name="connsiteX12" fmla="*/ 1653802 w 1873690"/>
              <a:gd name="connsiteY12" fmla="*/ 161521 h 1028007"/>
              <a:gd name="connsiteX13" fmla="*/ 1442786 w 1873690"/>
              <a:gd name="connsiteY13" fmla="*/ 63047 h 1028007"/>
              <a:gd name="connsiteX14" fmla="*/ 1062959 w 1873690"/>
              <a:gd name="connsiteY14" fmla="*/ 20844 h 1028007"/>
              <a:gd name="connsiteX0" fmla="*/ 908214 w 1873690"/>
              <a:gd name="connsiteY0" fmla="*/ 34911 h 1028007"/>
              <a:gd name="connsiteX1" fmla="*/ 837876 w 1873690"/>
              <a:gd name="connsiteY1" fmla="*/ 6776 h 1028007"/>
              <a:gd name="connsiteX2" fmla="*/ 429913 w 1873690"/>
              <a:gd name="connsiteY2" fmla="*/ 20844 h 1028007"/>
              <a:gd name="connsiteX3" fmla="*/ 120423 w 1873690"/>
              <a:gd name="connsiteY3" fmla="*/ 203724 h 1028007"/>
              <a:gd name="connsiteX4" fmla="*/ 21950 w 1873690"/>
              <a:gd name="connsiteY4" fmla="*/ 372536 h 1028007"/>
              <a:gd name="connsiteX5" fmla="*/ 21950 w 1873690"/>
              <a:gd name="connsiteY5" fmla="*/ 724228 h 1028007"/>
              <a:gd name="connsiteX6" fmla="*/ 261100 w 1873690"/>
              <a:gd name="connsiteY6" fmla="*/ 907108 h 1028007"/>
              <a:gd name="connsiteX7" fmla="*/ 683131 w 1873690"/>
              <a:gd name="connsiteY7" fmla="*/ 1019650 h 1028007"/>
              <a:gd name="connsiteX8" fmla="*/ 1456854 w 1873690"/>
              <a:gd name="connsiteY8" fmla="*/ 1005582 h 1028007"/>
              <a:gd name="connsiteX9" fmla="*/ 1724140 w 1873690"/>
              <a:gd name="connsiteY9" fmla="*/ 893041 h 1028007"/>
              <a:gd name="connsiteX10" fmla="*/ 1864817 w 1873690"/>
              <a:gd name="connsiteY10" fmla="*/ 653890 h 1028007"/>
              <a:gd name="connsiteX11" fmla="*/ 1836682 w 1873690"/>
              <a:gd name="connsiteY11" fmla="*/ 344401 h 1028007"/>
              <a:gd name="connsiteX12" fmla="*/ 1653802 w 1873690"/>
              <a:gd name="connsiteY12" fmla="*/ 161521 h 1028007"/>
              <a:gd name="connsiteX13" fmla="*/ 1442786 w 1873690"/>
              <a:gd name="connsiteY13" fmla="*/ 63047 h 1028007"/>
              <a:gd name="connsiteX14" fmla="*/ 1062959 w 1873690"/>
              <a:gd name="connsiteY14" fmla="*/ 20844 h 1028007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73690" h="1017262">
                <a:moveTo>
                  <a:pt x="908214" y="24166"/>
                </a:moveTo>
                <a:cubicBezTo>
                  <a:pt x="808568" y="21236"/>
                  <a:pt x="561211" y="-18036"/>
                  <a:pt x="429913" y="10099"/>
                </a:cubicBezTo>
                <a:cubicBezTo>
                  <a:pt x="298615" y="38234"/>
                  <a:pt x="188417" y="134364"/>
                  <a:pt x="120423" y="192979"/>
                </a:cubicBezTo>
                <a:cubicBezTo>
                  <a:pt x="52429" y="251594"/>
                  <a:pt x="38362" y="275040"/>
                  <a:pt x="21950" y="361791"/>
                </a:cubicBezTo>
                <a:cubicBezTo>
                  <a:pt x="5538" y="448542"/>
                  <a:pt x="-17908" y="624388"/>
                  <a:pt x="21950" y="713483"/>
                </a:cubicBezTo>
                <a:cubicBezTo>
                  <a:pt x="61808" y="802578"/>
                  <a:pt x="150903" y="847126"/>
                  <a:pt x="261100" y="896363"/>
                </a:cubicBezTo>
                <a:cubicBezTo>
                  <a:pt x="371297" y="945600"/>
                  <a:pt x="483839" y="992493"/>
                  <a:pt x="683131" y="1008905"/>
                </a:cubicBezTo>
                <a:cubicBezTo>
                  <a:pt x="882423" y="1025317"/>
                  <a:pt x="1283353" y="1015938"/>
                  <a:pt x="1456854" y="994837"/>
                </a:cubicBezTo>
                <a:cubicBezTo>
                  <a:pt x="1630355" y="973736"/>
                  <a:pt x="1656146" y="940911"/>
                  <a:pt x="1724140" y="882296"/>
                </a:cubicBezTo>
                <a:cubicBezTo>
                  <a:pt x="1792134" y="823681"/>
                  <a:pt x="1846060" y="734585"/>
                  <a:pt x="1864817" y="643145"/>
                </a:cubicBezTo>
                <a:cubicBezTo>
                  <a:pt x="1883574" y="551705"/>
                  <a:pt x="1871851" y="415717"/>
                  <a:pt x="1836682" y="333656"/>
                </a:cubicBezTo>
                <a:cubicBezTo>
                  <a:pt x="1801513" y="251595"/>
                  <a:pt x="1719451" y="197668"/>
                  <a:pt x="1653802" y="150776"/>
                </a:cubicBezTo>
                <a:cubicBezTo>
                  <a:pt x="1588153" y="103884"/>
                  <a:pt x="1541260" y="75748"/>
                  <a:pt x="1442786" y="52302"/>
                </a:cubicBezTo>
                <a:cubicBezTo>
                  <a:pt x="1344312" y="28856"/>
                  <a:pt x="1142090" y="18891"/>
                  <a:pt x="1062959" y="10099"/>
                </a:cubicBez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/>
          <p:cNvSpPr>
            <a:spLocks noChangeAspect="1"/>
          </p:cNvSpPr>
          <p:nvPr/>
        </p:nvSpPr>
        <p:spPr>
          <a:xfrm>
            <a:off x="1101889" y="1502924"/>
            <a:ext cx="2767440" cy="2398719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lipse 33"/>
          <p:cNvSpPr>
            <a:spLocks noChangeAspect="1"/>
          </p:cNvSpPr>
          <p:nvPr/>
        </p:nvSpPr>
        <p:spPr>
          <a:xfrm>
            <a:off x="1254289" y="1613120"/>
            <a:ext cx="2490696" cy="2158847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Ellipse 34"/>
          <p:cNvSpPr/>
          <p:nvPr/>
        </p:nvSpPr>
        <p:spPr>
          <a:xfrm>
            <a:off x="5132118" y="2426608"/>
            <a:ext cx="2213952" cy="191897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orme libre 35"/>
          <p:cNvSpPr>
            <a:spLocks noChangeAspect="1"/>
          </p:cNvSpPr>
          <p:nvPr/>
        </p:nvSpPr>
        <p:spPr>
          <a:xfrm rot="16461318">
            <a:off x="6661726" y="3004621"/>
            <a:ext cx="1124214" cy="762947"/>
          </a:xfrm>
          <a:custGeom>
            <a:avLst/>
            <a:gdLst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0221"/>
              <a:gd name="connsiteY0" fmla="*/ 29265 h 1014004"/>
              <a:gd name="connsiteX1" fmla="*/ 833204 w 1860221"/>
              <a:gd name="connsiteY1" fmla="*/ 1130 h 1014004"/>
              <a:gd name="connsiteX2" fmla="*/ 425241 w 1860221"/>
              <a:gd name="connsiteY2" fmla="*/ 15198 h 1014004"/>
              <a:gd name="connsiteX3" fmla="*/ 270496 w 1860221"/>
              <a:gd name="connsiteY3" fmla="*/ 57401 h 1014004"/>
              <a:gd name="connsiteX4" fmla="*/ 228293 w 1860221"/>
              <a:gd name="connsiteY4" fmla="*/ 99604 h 1014004"/>
              <a:gd name="connsiteX5" fmla="*/ 115751 w 1860221"/>
              <a:gd name="connsiteY5" fmla="*/ 198078 h 1014004"/>
              <a:gd name="connsiteX6" fmla="*/ 59481 w 1860221"/>
              <a:gd name="connsiteY6" fmla="*/ 282484 h 1014004"/>
              <a:gd name="connsiteX7" fmla="*/ 17278 w 1860221"/>
              <a:gd name="connsiteY7" fmla="*/ 366890 h 1014004"/>
              <a:gd name="connsiteX8" fmla="*/ 17278 w 1860221"/>
              <a:gd name="connsiteY8" fmla="*/ 718582 h 1014004"/>
              <a:gd name="connsiteX9" fmla="*/ 31345 w 1860221"/>
              <a:gd name="connsiteY9" fmla="*/ 760785 h 1014004"/>
              <a:gd name="connsiteX10" fmla="*/ 101684 w 1860221"/>
              <a:gd name="connsiteY10" fmla="*/ 817056 h 1014004"/>
              <a:gd name="connsiteX11" fmla="*/ 172022 w 1860221"/>
              <a:gd name="connsiteY11" fmla="*/ 859259 h 1014004"/>
              <a:gd name="connsiteX12" fmla="*/ 256428 w 1860221"/>
              <a:gd name="connsiteY12" fmla="*/ 901462 h 1014004"/>
              <a:gd name="connsiteX13" fmla="*/ 298631 w 1860221"/>
              <a:gd name="connsiteY13" fmla="*/ 929598 h 1014004"/>
              <a:gd name="connsiteX14" fmla="*/ 383038 w 1860221"/>
              <a:gd name="connsiteY14" fmla="*/ 957733 h 1014004"/>
              <a:gd name="connsiteX15" fmla="*/ 425241 w 1860221"/>
              <a:gd name="connsiteY15" fmla="*/ 985869 h 1014004"/>
              <a:gd name="connsiteX16" fmla="*/ 678459 w 1860221"/>
              <a:gd name="connsiteY16" fmla="*/ 1014004 h 1014004"/>
              <a:gd name="connsiteX17" fmla="*/ 1452182 w 1860221"/>
              <a:gd name="connsiteY17" fmla="*/ 999936 h 1014004"/>
              <a:gd name="connsiteX18" fmla="*/ 1508453 w 1860221"/>
              <a:gd name="connsiteY18" fmla="*/ 985869 h 1014004"/>
              <a:gd name="connsiteX19" fmla="*/ 1592859 w 1860221"/>
              <a:gd name="connsiteY19" fmla="*/ 957733 h 1014004"/>
              <a:gd name="connsiteX20" fmla="*/ 1719468 w 1860221"/>
              <a:gd name="connsiteY20" fmla="*/ 887395 h 1014004"/>
              <a:gd name="connsiteX21" fmla="*/ 1747604 w 1860221"/>
              <a:gd name="connsiteY21" fmla="*/ 859259 h 1014004"/>
              <a:gd name="connsiteX22" fmla="*/ 1789807 w 1860221"/>
              <a:gd name="connsiteY22" fmla="*/ 831124 h 1014004"/>
              <a:gd name="connsiteX23" fmla="*/ 1803874 w 1860221"/>
              <a:gd name="connsiteY23" fmla="*/ 788921 h 1014004"/>
              <a:gd name="connsiteX24" fmla="*/ 1832010 w 1860221"/>
              <a:gd name="connsiteY24" fmla="*/ 760785 h 1014004"/>
              <a:gd name="connsiteX25" fmla="*/ 1860145 w 1860221"/>
              <a:gd name="connsiteY25" fmla="*/ 648244 h 1014004"/>
              <a:gd name="connsiteX26" fmla="*/ 1832010 w 1860221"/>
              <a:gd name="connsiteY26" fmla="*/ 338755 h 1014004"/>
              <a:gd name="connsiteX27" fmla="*/ 1817942 w 1860221"/>
              <a:gd name="connsiteY27" fmla="*/ 296552 h 1014004"/>
              <a:gd name="connsiteX28" fmla="*/ 1761671 w 1860221"/>
              <a:gd name="connsiteY28" fmla="*/ 240281 h 1014004"/>
              <a:gd name="connsiteX29" fmla="*/ 1649130 w 1860221"/>
              <a:gd name="connsiteY29" fmla="*/ 155875 h 1014004"/>
              <a:gd name="connsiteX30" fmla="*/ 1564724 w 1860221"/>
              <a:gd name="connsiteY30" fmla="*/ 99604 h 1014004"/>
              <a:gd name="connsiteX31" fmla="*/ 1438114 w 1860221"/>
              <a:gd name="connsiteY31" fmla="*/ 57401 h 1014004"/>
              <a:gd name="connsiteX32" fmla="*/ 1395911 w 1860221"/>
              <a:gd name="connsiteY32" fmla="*/ 43333 h 1014004"/>
              <a:gd name="connsiteX33" fmla="*/ 1353708 w 1860221"/>
              <a:gd name="connsiteY33" fmla="*/ 29265 h 1014004"/>
              <a:gd name="connsiteX34" fmla="*/ 1058287 w 1860221"/>
              <a:gd name="connsiteY34" fmla="*/ 15198 h 1014004"/>
              <a:gd name="connsiteX0" fmla="*/ 903542 w 1862101"/>
              <a:gd name="connsiteY0" fmla="*/ 29265 h 1014004"/>
              <a:gd name="connsiteX1" fmla="*/ 833204 w 1862101"/>
              <a:gd name="connsiteY1" fmla="*/ 1130 h 1014004"/>
              <a:gd name="connsiteX2" fmla="*/ 425241 w 1862101"/>
              <a:gd name="connsiteY2" fmla="*/ 15198 h 1014004"/>
              <a:gd name="connsiteX3" fmla="*/ 270496 w 1862101"/>
              <a:gd name="connsiteY3" fmla="*/ 57401 h 1014004"/>
              <a:gd name="connsiteX4" fmla="*/ 228293 w 1862101"/>
              <a:gd name="connsiteY4" fmla="*/ 99604 h 1014004"/>
              <a:gd name="connsiteX5" fmla="*/ 115751 w 1862101"/>
              <a:gd name="connsiteY5" fmla="*/ 198078 h 1014004"/>
              <a:gd name="connsiteX6" fmla="*/ 59481 w 1862101"/>
              <a:gd name="connsiteY6" fmla="*/ 282484 h 1014004"/>
              <a:gd name="connsiteX7" fmla="*/ 17278 w 1862101"/>
              <a:gd name="connsiteY7" fmla="*/ 366890 h 1014004"/>
              <a:gd name="connsiteX8" fmla="*/ 17278 w 1862101"/>
              <a:gd name="connsiteY8" fmla="*/ 718582 h 1014004"/>
              <a:gd name="connsiteX9" fmla="*/ 31345 w 1862101"/>
              <a:gd name="connsiteY9" fmla="*/ 760785 h 1014004"/>
              <a:gd name="connsiteX10" fmla="*/ 101684 w 1862101"/>
              <a:gd name="connsiteY10" fmla="*/ 817056 h 1014004"/>
              <a:gd name="connsiteX11" fmla="*/ 172022 w 1862101"/>
              <a:gd name="connsiteY11" fmla="*/ 859259 h 1014004"/>
              <a:gd name="connsiteX12" fmla="*/ 256428 w 1862101"/>
              <a:gd name="connsiteY12" fmla="*/ 901462 h 1014004"/>
              <a:gd name="connsiteX13" fmla="*/ 298631 w 1862101"/>
              <a:gd name="connsiteY13" fmla="*/ 929598 h 1014004"/>
              <a:gd name="connsiteX14" fmla="*/ 383038 w 1862101"/>
              <a:gd name="connsiteY14" fmla="*/ 957733 h 1014004"/>
              <a:gd name="connsiteX15" fmla="*/ 425241 w 1862101"/>
              <a:gd name="connsiteY15" fmla="*/ 985869 h 1014004"/>
              <a:gd name="connsiteX16" fmla="*/ 678459 w 1862101"/>
              <a:gd name="connsiteY16" fmla="*/ 1014004 h 1014004"/>
              <a:gd name="connsiteX17" fmla="*/ 1452182 w 1862101"/>
              <a:gd name="connsiteY17" fmla="*/ 999936 h 1014004"/>
              <a:gd name="connsiteX18" fmla="*/ 1508453 w 1862101"/>
              <a:gd name="connsiteY18" fmla="*/ 985869 h 1014004"/>
              <a:gd name="connsiteX19" fmla="*/ 1592859 w 1862101"/>
              <a:gd name="connsiteY19" fmla="*/ 957733 h 1014004"/>
              <a:gd name="connsiteX20" fmla="*/ 1719468 w 1862101"/>
              <a:gd name="connsiteY20" fmla="*/ 887395 h 1014004"/>
              <a:gd name="connsiteX21" fmla="*/ 1747604 w 1862101"/>
              <a:gd name="connsiteY21" fmla="*/ 859259 h 1014004"/>
              <a:gd name="connsiteX22" fmla="*/ 1789807 w 1862101"/>
              <a:gd name="connsiteY22" fmla="*/ 831124 h 1014004"/>
              <a:gd name="connsiteX23" fmla="*/ 1803874 w 1862101"/>
              <a:gd name="connsiteY23" fmla="*/ 788921 h 1014004"/>
              <a:gd name="connsiteX24" fmla="*/ 1860145 w 1862101"/>
              <a:gd name="connsiteY24" fmla="*/ 648244 h 1014004"/>
              <a:gd name="connsiteX25" fmla="*/ 1832010 w 1862101"/>
              <a:gd name="connsiteY25" fmla="*/ 338755 h 1014004"/>
              <a:gd name="connsiteX26" fmla="*/ 1817942 w 1862101"/>
              <a:gd name="connsiteY26" fmla="*/ 296552 h 1014004"/>
              <a:gd name="connsiteX27" fmla="*/ 1761671 w 1862101"/>
              <a:gd name="connsiteY27" fmla="*/ 240281 h 1014004"/>
              <a:gd name="connsiteX28" fmla="*/ 1649130 w 1862101"/>
              <a:gd name="connsiteY28" fmla="*/ 155875 h 1014004"/>
              <a:gd name="connsiteX29" fmla="*/ 1564724 w 1862101"/>
              <a:gd name="connsiteY29" fmla="*/ 99604 h 1014004"/>
              <a:gd name="connsiteX30" fmla="*/ 1438114 w 1862101"/>
              <a:gd name="connsiteY30" fmla="*/ 57401 h 1014004"/>
              <a:gd name="connsiteX31" fmla="*/ 1395911 w 1862101"/>
              <a:gd name="connsiteY31" fmla="*/ 43333 h 1014004"/>
              <a:gd name="connsiteX32" fmla="*/ 1353708 w 1862101"/>
              <a:gd name="connsiteY32" fmla="*/ 29265 h 1014004"/>
              <a:gd name="connsiteX33" fmla="*/ 1058287 w 1862101"/>
              <a:gd name="connsiteY33" fmla="*/ 15198 h 1014004"/>
              <a:gd name="connsiteX0" fmla="*/ 903542 w 1862101"/>
              <a:gd name="connsiteY0" fmla="*/ 29265 h 1014004"/>
              <a:gd name="connsiteX1" fmla="*/ 833204 w 1862101"/>
              <a:gd name="connsiteY1" fmla="*/ 1130 h 1014004"/>
              <a:gd name="connsiteX2" fmla="*/ 425241 w 1862101"/>
              <a:gd name="connsiteY2" fmla="*/ 15198 h 1014004"/>
              <a:gd name="connsiteX3" fmla="*/ 270496 w 1862101"/>
              <a:gd name="connsiteY3" fmla="*/ 57401 h 1014004"/>
              <a:gd name="connsiteX4" fmla="*/ 228293 w 1862101"/>
              <a:gd name="connsiteY4" fmla="*/ 99604 h 1014004"/>
              <a:gd name="connsiteX5" fmla="*/ 115751 w 1862101"/>
              <a:gd name="connsiteY5" fmla="*/ 198078 h 1014004"/>
              <a:gd name="connsiteX6" fmla="*/ 59481 w 1862101"/>
              <a:gd name="connsiteY6" fmla="*/ 282484 h 1014004"/>
              <a:gd name="connsiteX7" fmla="*/ 17278 w 1862101"/>
              <a:gd name="connsiteY7" fmla="*/ 366890 h 1014004"/>
              <a:gd name="connsiteX8" fmla="*/ 17278 w 1862101"/>
              <a:gd name="connsiteY8" fmla="*/ 718582 h 1014004"/>
              <a:gd name="connsiteX9" fmla="*/ 31345 w 1862101"/>
              <a:gd name="connsiteY9" fmla="*/ 760785 h 1014004"/>
              <a:gd name="connsiteX10" fmla="*/ 101684 w 1862101"/>
              <a:gd name="connsiteY10" fmla="*/ 817056 h 1014004"/>
              <a:gd name="connsiteX11" fmla="*/ 172022 w 1862101"/>
              <a:gd name="connsiteY11" fmla="*/ 859259 h 1014004"/>
              <a:gd name="connsiteX12" fmla="*/ 256428 w 1862101"/>
              <a:gd name="connsiteY12" fmla="*/ 901462 h 1014004"/>
              <a:gd name="connsiteX13" fmla="*/ 298631 w 1862101"/>
              <a:gd name="connsiteY13" fmla="*/ 929598 h 1014004"/>
              <a:gd name="connsiteX14" fmla="*/ 383038 w 1862101"/>
              <a:gd name="connsiteY14" fmla="*/ 957733 h 1014004"/>
              <a:gd name="connsiteX15" fmla="*/ 425241 w 1862101"/>
              <a:gd name="connsiteY15" fmla="*/ 985869 h 1014004"/>
              <a:gd name="connsiteX16" fmla="*/ 678459 w 1862101"/>
              <a:gd name="connsiteY16" fmla="*/ 1014004 h 1014004"/>
              <a:gd name="connsiteX17" fmla="*/ 1452182 w 1862101"/>
              <a:gd name="connsiteY17" fmla="*/ 999936 h 1014004"/>
              <a:gd name="connsiteX18" fmla="*/ 1508453 w 1862101"/>
              <a:gd name="connsiteY18" fmla="*/ 985869 h 1014004"/>
              <a:gd name="connsiteX19" fmla="*/ 1592859 w 1862101"/>
              <a:gd name="connsiteY19" fmla="*/ 957733 h 1014004"/>
              <a:gd name="connsiteX20" fmla="*/ 1719468 w 1862101"/>
              <a:gd name="connsiteY20" fmla="*/ 887395 h 1014004"/>
              <a:gd name="connsiteX21" fmla="*/ 1747604 w 1862101"/>
              <a:gd name="connsiteY21" fmla="*/ 859259 h 1014004"/>
              <a:gd name="connsiteX22" fmla="*/ 1789807 w 1862101"/>
              <a:gd name="connsiteY22" fmla="*/ 831124 h 1014004"/>
              <a:gd name="connsiteX23" fmla="*/ 1803874 w 1862101"/>
              <a:gd name="connsiteY23" fmla="*/ 788921 h 1014004"/>
              <a:gd name="connsiteX24" fmla="*/ 1860145 w 1862101"/>
              <a:gd name="connsiteY24" fmla="*/ 648244 h 1014004"/>
              <a:gd name="connsiteX25" fmla="*/ 1832010 w 1862101"/>
              <a:gd name="connsiteY25" fmla="*/ 338755 h 1014004"/>
              <a:gd name="connsiteX26" fmla="*/ 1817942 w 1862101"/>
              <a:gd name="connsiteY26" fmla="*/ 296552 h 1014004"/>
              <a:gd name="connsiteX27" fmla="*/ 1761671 w 1862101"/>
              <a:gd name="connsiteY27" fmla="*/ 240281 h 1014004"/>
              <a:gd name="connsiteX28" fmla="*/ 1649130 w 1862101"/>
              <a:gd name="connsiteY28" fmla="*/ 155875 h 1014004"/>
              <a:gd name="connsiteX29" fmla="*/ 1564724 w 1862101"/>
              <a:gd name="connsiteY29" fmla="*/ 99604 h 1014004"/>
              <a:gd name="connsiteX30" fmla="*/ 1438114 w 1862101"/>
              <a:gd name="connsiteY30" fmla="*/ 57401 h 1014004"/>
              <a:gd name="connsiteX31" fmla="*/ 1395911 w 1862101"/>
              <a:gd name="connsiteY31" fmla="*/ 43333 h 1014004"/>
              <a:gd name="connsiteX32" fmla="*/ 1353708 w 1862101"/>
              <a:gd name="connsiteY32" fmla="*/ 29265 h 1014004"/>
              <a:gd name="connsiteX33" fmla="*/ 1058287 w 1862101"/>
              <a:gd name="connsiteY33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564724 w 1863102"/>
              <a:gd name="connsiteY28" fmla="*/ 99604 h 1014004"/>
              <a:gd name="connsiteX29" fmla="*/ 1438114 w 1863102"/>
              <a:gd name="connsiteY29" fmla="*/ 57401 h 1014004"/>
              <a:gd name="connsiteX30" fmla="*/ 1395911 w 1863102"/>
              <a:gd name="connsiteY30" fmla="*/ 43333 h 1014004"/>
              <a:gd name="connsiteX31" fmla="*/ 1353708 w 1863102"/>
              <a:gd name="connsiteY31" fmla="*/ 29265 h 1014004"/>
              <a:gd name="connsiteX32" fmla="*/ 1058287 w 1863102"/>
              <a:gd name="connsiteY32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172022 w 1863102"/>
              <a:gd name="connsiteY11" fmla="*/ 859259 h 1014004"/>
              <a:gd name="connsiteX12" fmla="*/ 256428 w 1863102"/>
              <a:gd name="connsiteY12" fmla="*/ 901462 h 1014004"/>
              <a:gd name="connsiteX13" fmla="*/ 298631 w 1863102"/>
              <a:gd name="connsiteY13" fmla="*/ 929598 h 1014004"/>
              <a:gd name="connsiteX14" fmla="*/ 383038 w 1863102"/>
              <a:gd name="connsiteY14" fmla="*/ 957733 h 1014004"/>
              <a:gd name="connsiteX15" fmla="*/ 425241 w 1863102"/>
              <a:gd name="connsiteY15" fmla="*/ 985869 h 1014004"/>
              <a:gd name="connsiteX16" fmla="*/ 678459 w 1863102"/>
              <a:gd name="connsiteY16" fmla="*/ 1014004 h 1014004"/>
              <a:gd name="connsiteX17" fmla="*/ 1452182 w 1863102"/>
              <a:gd name="connsiteY17" fmla="*/ 999936 h 1014004"/>
              <a:gd name="connsiteX18" fmla="*/ 1508453 w 1863102"/>
              <a:gd name="connsiteY18" fmla="*/ 985869 h 1014004"/>
              <a:gd name="connsiteX19" fmla="*/ 1592859 w 1863102"/>
              <a:gd name="connsiteY19" fmla="*/ 957733 h 1014004"/>
              <a:gd name="connsiteX20" fmla="*/ 1719468 w 1863102"/>
              <a:gd name="connsiteY20" fmla="*/ 887395 h 1014004"/>
              <a:gd name="connsiteX21" fmla="*/ 1747604 w 1863102"/>
              <a:gd name="connsiteY21" fmla="*/ 859259 h 1014004"/>
              <a:gd name="connsiteX22" fmla="*/ 1789807 w 1863102"/>
              <a:gd name="connsiteY22" fmla="*/ 831124 h 1014004"/>
              <a:gd name="connsiteX23" fmla="*/ 1860145 w 1863102"/>
              <a:gd name="connsiteY23" fmla="*/ 648244 h 1014004"/>
              <a:gd name="connsiteX24" fmla="*/ 1832010 w 1863102"/>
              <a:gd name="connsiteY24" fmla="*/ 338755 h 1014004"/>
              <a:gd name="connsiteX25" fmla="*/ 1817942 w 1863102"/>
              <a:gd name="connsiteY25" fmla="*/ 296552 h 1014004"/>
              <a:gd name="connsiteX26" fmla="*/ 1761671 w 1863102"/>
              <a:gd name="connsiteY26" fmla="*/ 240281 h 1014004"/>
              <a:gd name="connsiteX27" fmla="*/ 1649130 w 1863102"/>
              <a:gd name="connsiteY27" fmla="*/ 155875 h 1014004"/>
              <a:gd name="connsiteX28" fmla="*/ 1438114 w 1863102"/>
              <a:gd name="connsiteY28" fmla="*/ 57401 h 1014004"/>
              <a:gd name="connsiteX29" fmla="*/ 1395911 w 1863102"/>
              <a:gd name="connsiteY29" fmla="*/ 43333 h 1014004"/>
              <a:gd name="connsiteX30" fmla="*/ 1353708 w 1863102"/>
              <a:gd name="connsiteY30" fmla="*/ 29265 h 1014004"/>
              <a:gd name="connsiteX31" fmla="*/ 1058287 w 1863102"/>
              <a:gd name="connsiteY31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298631 w 1863102"/>
              <a:gd name="connsiteY12" fmla="*/ 929598 h 1014004"/>
              <a:gd name="connsiteX13" fmla="*/ 383038 w 1863102"/>
              <a:gd name="connsiteY13" fmla="*/ 957733 h 1014004"/>
              <a:gd name="connsiteX14" fmla="*/ 425241 w 1863102"/>
              <a:gd name="connsiteY14" fmla="*/ 985869 h 1014004"/>
              <a:gd name="connsiteX15" fmla="*/ 678459 w 1863102"/>
              <a:gd name="connsiteY15" fmla="*/ 1014004 h 1014004"/>
              <a:gd name="connsiteX16" fmla="*/ 1452182 w 1863102"/>
              <a:gd name="connsiteY16" fmla="*/ 999936 h 1014004"/>
              <a:gd name="connsiteX17" fmla="*/ 1508453 w 1863102"/>
              <a:gd name="connsiteY17" fmla="*/ 985869 h 1014004"/>
              <a:gd name="connsiteX18" fmla="*/ 1592859 w 1863102"/>
              <a:gd name="connsiteY18" fmla="*/ 957733 h 1014004"/>
              <a:gd name="connsiteX19" fmla="*/ 1719468 w 1863102"/>
              <a:gd name="connsiteY19" fmla="*/ 887395 h 1014004"/>
              <a:gd name="connsiteX20" fmla="*/ 1747604 w 1863102"/>
              <a:gd name="connsiteY20" fmla="*/ 859259 h 1014004"/>
              <a:gd name="connsiteX21" fmla="*/ 1789807 w 1863102"/>
              <a:gd name="connsiteY21" fmla="*/ 831124 h 1014004"/>
              <a:gd name="connsiteX22" fmla="*/ 1860145 w 1863102"/>
              <a:gd name="connsiteY22" fmla="*/ 648244 h 1014004"/>
              <a:gd name="connsiteX23" fmla="*/ 1832010 w 1863102"/>
              <a:gd name="connsiteY23" fmla="*/ 338755 h 1014004"/>
              <a:gd name="connsiteX24" fmla="*/ 1817942 w 1863102"/>
              <a:gd name="connsiteY24" fmla="*/ 296552 h 1014004"/>
              <a:gd name="connsiteX25" fmla="*/ 1761671 w 1863102"/>
              <a:gd name="connsiteY25" fmla="*/ 240281 h 1014004"/>
              <a:gd name="connsiteX26" fmla="*/ 1649130 w 1863102"/>
              <a:gd name="connsiteY26" fmla="*/ 155875 h 1014004"/>
              <a:gd name="connsiteX27" fmla="*/ 1438114 w 1863102"/>
              <a:gd name="connsiteY27" fmla="*/ 57401 h 1014004"/>
              <a:gd name="connsiteX28" fmla="*/ 1395911 w 1863102"/>
              <a:gd name="connsiteY28" fmla="*/ 43333 h 1014004"/>
              <a:gd name="connsiteX29" fmla="*/ 1353708 w 1863102"/>
              <a:gd name="connsiteY29" fmla="*/ 29265 h 1014004"/>
              <a:gd name="connsiteX30" fmla="*/ 1058287 w 1863102"/>
              <a:gd name="connsiteY30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298631 w 1863102"/>
              <a:gd name="connsiteY12" fmla="*/ 929598 h 1014004"/>
              <a:gd name="connsiteX13" fmla="*/ 383038 w 1863102"/>
              <a:gd name="connsiteY13" fmla="*/ 957733 h 1014004"/>
              <a:gd name="connsiteX14" fmla="*/ 425241 w 1863102"/>
              <a:gd name="connsiteY14" fmla="*/ 985869 h 1014004"/>
              <a:gd name="connsiteX15" fmla="*/ 678459 w 1863102"/>
              <a:gd name="connsiteY15" fmla="*/ 1014004 h 1014004"/>
              <a:gd name="connsiteX16" fmla="*/ 1452182 w 1863102"/>
              <a:gd name="connsiteY16" fmla="*/ 999936 h 1014004"/>
              <a:gd name="connsiteX17" fmla="*/ 1508453 w 1863102"/>
              <a:gd name="connsiteY17" fmla="*/ 985869 h 1014004"/>
              <a:gd name="connsiteX18" fmla="*/ 1592859 w 1863102"/>
              <a:gd name="connsiteY18" fmla="*/ 957733 h 1014004"/>
              <a:gd name="connsiteX19" fmla="*/ 1719468 w 1863102"/>
              <a:gd name="connsiteY19" fmla="*/ 887395 h 1014004"/>
              <a:gd name="connsiteX20" fmla="*/ 1747604 w 1863102"/>
              <a:gd name="connsiteY20" fmla="*/ 859259 h 1014004"/>
              <a:gd name="connsiteX21" fmla="*/ 1789807 w 1863102"/>
              <a:gd name="connsiteY21" fmla="*/ 831124 h 1014004"/>
              <a:gd name="connsiteX22" fmla="*/ 1860145 w 1863102"/>
              <a:gd name="connsiteY22" fmla="*/ 648244 h 1014004"/>
              <a:gd name="connsiteX23" fmla="*/ 1832010 w 1863102"/>
              <a:gd name="connsiteY23" fmla="*/ 338755 h 1014004"/>
              <a:gd name="connsiteX24" fmla="*/ 1817942 w 1863102"/>
              <a:gd name="connsiteY24" fmla="*/ 296552 h 1014004"/>
              <a:gd name="connsiteX25" fmla="*/ 1761671 w 1863102"/>
              <a:gd name="connsiteY25" fmla="*/ 240281 h 1014004"/>
              <a:gd name="connsiteX26" fmla="*/ 1649130 w 1863102"/>
              <a:gd name="connsiteY26" fmla="*/ 155875 h 1014004"/>
              <a:gd name="connsiteX27" fmla="*/ 1438114 w 1863102"/>
              <a:gd name="connsiteY27" fmla="*/ 57401 h 1014004"/>
              <a:gd name="connsiteX28" fmla="*/ 1395911 w 1863102"/>
              <a:gd name="connsiteY28" fmla="*/ 43333 h 1014004"/>
              <a:gd name="connsiteX29" fmla="*/ 1353708 w 1863102"/>
              <a:gd name="connsiteY29" fmla="*/ 29265 h 1014004"/>
              <a:gd name="connsiteX30" fmla="*/ 1058287 w 1863102"/>
              <a:gd name="connsiteY30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298631 w 1863102"/>
              <a:gd name="connsiteY12" fmla="*/ 929598 h 1014004"/>
              <a:gd name="connsiteX13" fmla="*/ 383038 w 1863102"/>
              <a:gd name="connsiteY13" fmla="*/ 957733 h 1014004"/>
              <a:gd name="connsiteX14" fmla="*/ 425241 w 1863102"/>
              <a:gd name="connsiteY14" fmla="*/ 985869 h 1014004"/>
              <a:gd name="connsiteX15" fmla="*/ 678459 w 1863102"/>
              <a:gd name="connsiteY15" fmla="*/ 1014004 h 1014004"/>
              <a:gd name="connsiteX16" fmla="*/ 1452182 w 1863102"/>
              <a:gd name="connsiteY16" fmla="*/ 999936 h 1014004"/>
              <a:gd name="connsiteX17" fmla="*/ 1508453 w 1863102"/>
              <a:gd name="connsiteY17" fmla="*/ 985869 h 1014004"/>
              <a:gd name="connsiteX18" fmla="*/ 1592859 w 1863102"/>
              <a:gd name="connsiteY18" fmla="*/ 957733 h 1014004"/>
              <a:gd name="connsiteX19" fmla="*/ 1719468 w 1863102"/>
              <a:gd name="connsiteY19" fmla="*/ 887395 h 1014004"/>
              <a:gd name="connsiteX20" fmla="*/ 1747604 w 1863102"/>
              <a:gd name="connsiteY20" fmla="*/ 859259 h 1014004"/>
              <a:gd name="connsiteX21" fmla="*/ 1789807 w 1863102"/>
              <a:gd name="connsiteY21" fmla="*/ 831124 h 1014004"/>
              <a:gd name="connsiteX22" fmla="*/ 1860145 w 1863102"/>
              <a:gd name="connsiteY22" fmla="*/ 648244 h 1014004"/>
              <a:gd name="connsiteX23" fmla="*/ 1832010 w 1863102"/>
              <a:gd name="connsiteY23" fmla="*/ 338755 h 1014004"/>
              <a:gd name="connsiteX24" fmla="*/ 1817942 w 1863102"/>
              <a:gd name="connsiteY24" fmla="*/ 296552 h 1014004"/>
              <a:gd name="connsiteX25" fmla="*/ 1761671 w 1863102"/>
              <a:gd name="connsiteY25" fmla="*/ 240281 h 1014004"/>
              <a:gd name="connsiteX26" fmla="*/ 1649130 w 1863102"/>
              <a:gd name="connsiteY26" fmla="*/ 155875 h 1014004"/>
              <a:gd name="connsiteX27" fmla="*/ 1438114 w 1863102"/>
              <a:gd name="connsiteY27" fmla="*/ 57401 h 1014004"/>
              <a:gd name="connsiteX28" fmla="*/ 1395911 w 1863102"/>
              <a:gd name="connsiteY28" fmla="*/ 43333 h 1014004"/>
              <a:gd name="connsiteX29" fmla="*/ 1353708 w 1863102"/>
              <a:gd name="connsiteY29" fmla="*/ 29265 h 1014004"/>
              <a:gd name="connsiteX30" fmla="*/ 1058287 w 1863102"/>
              <a:gd name="connsiteY30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383038 w 1863102"/>
              <a:gd name="connsiteY12" fmla="*/ 957733 h 1014004"/>
              <a:gd name="connsiteX13" fmla="*/ 425241 w 1863102"/>
              <a:gd name="connsiteY13" fmla="*/ 985869 h 1014004"/>
              <a:gd name="connsiteX14" fmla="*/ 678459 w 1863102"/>
              <a:gd name="connsiteY14" fmla="*/ 1014004 h 1014004"/>
              <a:gd name="connsiteX15" fmla="*/ 1452182 w 1863102"/>
              <a:gd name="connsiteY15" fmla="*/ 999936 h 1014004"/>
              <a:gd name="connsiteX16" fmla="*/ 1508453 w 1863102"/>
              <a:gd name="connsiteY16" fmla="*/ 985869 h 1014004"/>
              <a:gd name="connsiteX17" fmla="*/ 1592859 w 1863102"/>
              <a:gd name="connsiteY17" fmla="*/ 957733 h 1014004"/>
              <a:gd name="connsiteX18" fmla="*/ 1719468 w 1863102"/>
              <a:gd name="connsiteY18" fmla="*/ 887395 h 1014004"/>
              <a:gd name="connsiteX19" fmla="*/ 1747604 w 1863102"/>
              <a:gd name="connsiteY19" fmla="*/ 859259 h 1014004"/>
              <a:gd name="connsiteX20" fmla="*/ 1789807 w 1863102"/>
              <a:gd name="connsiteY20" fmla="*/ 831124 h 1014004"/>
              <a:gd name="connsiteX21" fmla="*/ 1860145 w 1863102"/>
              <a:gd name="connsiteY21" fmla="*/ 648244 h 1014004"/>
              <a:gd name="connsiteX22" fmla="*/ 1832010 w 1863102"/>
              <a:gd name="connsiteY22" fmla="*/ 338755 h 1014004"/>
              <a:gd name="connsiteX23" fmla="*/ 1817942 w 1863102"/>
              <a:gd name="connsiteY23" fmla="*/ 296552 h 1014004"/>
              <a:gd name="connsiteX24" fmla="*/ 1761671 w 1863102"/>
              <a:gd name="connsiteY24" fmla="*/ 240281 h 1014004"/>
              <a:gd name="connsiteX25" fmla="*/ 1649130 w 1863102"/>
              <a:gd name="connsiteY25" fmla="*/ 155875 h 1014004"/>
              <a:gd name="connsiteX26" fmla="*/ 1438114 w 1863102"/>
              <a:gd name="connsiteY26" fmla="*/ 57401 h 1014004"/>
              <a:gd name="connsiteX27" fmla="*/ 1395911 w 1863102"/>
              <a:gd name="connsiteY27" fmla="*/ 43333 h 1014004"/>
              <a:gd name="connsiteX28" fmla="*/ 1353708 w 1863102"/>
              <a:gd name="connsiteY28" fmla="*/ 29265 h 1014004"/>
              <a:gd name="connsiteX29" fmla="*/ 1058287 w 1863102"/>
              <a:gd name="connsiteY29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383038 w 1863102"/>
              <a:gd name="connsiteY12" fmla="*/ 957733 h 1014004"/>
              <a:gd name="connsiteX13" fmla="*/ 425241 w 1863102"/>
              <a:gd name="connsiteY13" fmla="*/ 985869 h 1014004"/>
              <a:gd name="connsiteX14" fmla="*/ 678459 w 1863102"/>
              <a:gd name="connsiteY14" fmla="*/ 1014004 h 1014004"/>
              <a:gd name="connsiteX15" fmla="*/ 1452182 w 1863102"/>
              <a:gd name="connsiteY15" fmla="*/ 999936 h 1014004"/>
              <a:gd name="connsiteX16" fmla="*/ 1508453 w 1863102"/>
              <a:gd name="connsiteY16" fmla="*/ 985869 h 1014004"/>
              <a:gd name="connsiteX17" fmla="*/ 1592859 w 1863102"/>
              <a:gd name="connsiteY17" fmla="*/ 957733 h 1014004"/>
              <a:gd name="connsiteX18" fmla="*/ 1719468 w 1863102"/>
              <a:gd name="connsiteY18" fmla="*/ 887395 h 1014004"/>
              <a:gd name="connsiteX19" fmla="*/ 1747604 w 1863102"/>
              <a:gd name="connsiteY19" fmla="*/ 859259 h 1014004"/>
              <a:gd name="connsiteX20" fmla="*/ 1789807 w 1863102"/>
              <a:gd name="connsiteY20" fmla="*/ 831124 h 1014004"/>
              <a:gd name="connsiteX21" fmla="*/ 1860145 w 1863102"/>
              <a:gd name="connsiteY21" fmla="*/ 648244 h 1014004"/>
              <a:gd name="connsiteX22" fmla="*/ 1832010 w 1863102"/>
              <a:gd name="connsiteY22" fmla="*/ 338755 h 1014004"/>
              <a:gd name="connsiteX23" fmla="*/ 1817942 w 1863102"/>
              <a:gd name="connsiteY23" fmla="*/ 296552 h 1014004"/>
              <a:gd name="connsiteX24" fmla="*/ 1761671 w 1863102"/>
              <a:gd name="connsiteY24" fmla="*/ 240281 h 1014004"/>
              <a:gd name="connsiteX25" fmla="*/ 1649130 w 1863102"/>
              <a:gd name="connsiteY25" fmla="*/ 155875 h 1014004"/>
              <a:gd name="connsiteX26" fmla="*/ 1438114 w 1863102"/>
              <a:gd name="connsiteY26" fmla="*/ 57401 h 1014004"/>
              <a:gd name="connsiteX27" fmla="*/ 1395911 w 1863102"/>
              <a:gd name="connsiteY27" fmla="*/ 43333 h 1014004"/>
              <a:gd name="connsiteX28" fmla="*/ 1353708 w 1863102"/>
              <a:gd name="connsiteY28" fmla="*/ 29265 h 1014004"/>
              <a:gd name="connsiteX29" fmla="*/ 1058287 w 1863102"/>
              <a:gd name="connsiteY29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383038 w 1863102"/>
              <a:gd name="connsiteY12" fmla="*/ 957733 h 1014004"/>
              <a:gd name="connsiteX13" fmla="*/ 425241 w 1863102"/>
              <a:gd name="connsiteY13" fmla="*/ 985869 h 1014004"/>
              <a:gd name="connsiteX14" fmla="*/ 678459 w 1863102"/>
              <a:gd name="connsiteY14" fmla="*/ 1014004 h 1014004"/>
              <a:gd name="connsiteX15" fmla="*/ 1452182 w 1863102"/>
              <a:gd name="connsiteY15" fmla="*/ 999936 h 1014004"/>
              <a:gd name="connsiteX16" fmla="*/ 1508453 w 1863102"/>
              <a:gd name="connsiteY16" fmla="*/ 985869 h 1014004"/>
              <a:gd name="connsiteX17" fmla="*/ 1592859 w 1863102"/>
              <a:gd name="connsiteY17" fmla="*/ 957733 h 1014004"/>
              <a:gd name="connsiteX18" fmla="*/ 1719468 w 1863102"/>
              <a:gd name="connsiteY18" fmla="*/ 887395 h 1014004"/>
              <a:gd name="connsiteX19" fmla="*/ 1747604 w 1863102"/>
              <a:gd name="connsiteY19" fmla="*/ 859259 h 1014004"/>
              <a:gd name="connsiteX20" fmla="*/ 1789807 w 1863102"/>
              <a:gd name="connsiteY20" fmla="*/ 831124 h 1014004"/>
              <a:gd name="connsiteX21" fmla="*/ 1860145 w 1863102"/>
              <a:gd name="connsiteY21" fmla="*/ 648244 h 1014004"/>
              <a:gd name="connsiteX22" fmla="*/ 1832010 w 1863102"/>
              <a:gd name="connsiteY22" fmla="*/ 338755 h 1014004"/>
              <a:gd name="connsiteX23" fmla="*/ 1817942 w 1863102"/>
              <a:gd name="connsiteY23" fmla="*/ 296552 h 1014004"/>
              <a:gd name="connsiteX24" fmla="*/ 1761671 w 1863102"/>
              <a:gd name="connsiteY24" fmla="*/ 240281 h 1014004"/>
              <a:gd name="connsiteX25" fmla="*/ 1649130 w 1863102"/>
              <a:gd name="connsiteY25" fmla="*/ 155875 h 1014004"/>
              <a:gd name="connsiteX26" fmla="*/ 1438114 w 1863102"/>
              <a:gd name="connsiteY26" fmla="*/ 57401 h 1014004"/>
              <a:gd name="connsiteX27" fmla="*/ 1395911 w 1863102"/>
              <a:gd name="connsiteY27" fmla="*/ 43333 h 1014004"/>
              <a:gd name="connsiteX28" fmla="*/ 1353708 w 1863102"/>
              <a:gd name="connsiteY28" fmla="*/ 29265 h 1014004"/>
              <a:gd name="connsiteX29" fmla="*/ 1058287 w 1863102"/>
              <a:gd name="connsiteY29" fmla="*/ 15198 h 1014004"/>
              <a:gd name="connsiteX0" fmla="*/ 903542 w 1863102"/>
              <a:gd name="connsiteY0" fmla="*/ 29265 h 1014004"/>
              <a:gd name="connsiteX1" fmla="*/ 833204 w 1863102"/>
              <a:gd name="connsiteY1" fmla="*/ 1130 h 1014004"/>
              <a:gd name="connsiteX2" fmla="*/ 425241 w 1863102"/>
              <a:gd name="connsiteY2" fmla="*/ 15198 h 1014004"/>
              <a:gd name="connsiteX3" fmla="*/ 270496 w 1863102"/>
              <a:gd name="connsiteY3" fmla="*/ 57401 h 1014004"/>
              <a:gd name="connsiteX4" fmla="*/ 228293 w 1863102"/>
              <a:gd name="connsiteY4" fmla="*/ 99604 h 1014004"/>
              <a:gd name="connsiteX5" fmla="*/ 115751 w 1863102"/>
              <a:gd name="connsiteY5" fmla="*/ 198078 h 1014004"/>
              <a:gd name="connsiteX6" fmla="*/ 59481 w 1863102"/>
              <a:gd name="connsiteY6" fmla="*/ 282484 h 1014004"/>
              <a:gd name="connsiteX7" fmla="*/ 17278 w 1863102"/>
              <a:gd name="connsiteY7" fmla="*/ 366890 h 1014004"/>
              <a:gd name="connsiteX8" fmla="*/ 17278 w 1863102"/>
              <a:gd name="connsiteY8" fmla="*/ 718582 h 1014004"/>
              <a:gd name="connsiteX9" fmla="*/ 31345 w 1863102"/>
              <a:gd name="connsiteY9" fmla="*/ 760785 h 1014004"/>
              <a:gd name="connsiteX10" fmla="*/ 101684 w 1863102"/>
              <a:gd name="connsiteY10" fmla="*/ 817056 h 1014004"/>
              <a:gd name="connsiteX11" fmla="*/ 256428 w 1863102"/>
              <a:gd name="connsiteY11" fmla="*/ 901462 h 1014004"/>
              <a:gd name="connsiteX12" fmla="*/ 383038 w 1863102"/>
              <a:gd name="connsiteY12" fmla="*/ 957733 h 1014004"/>
              <a:gd name="connsiteX13" fmla="*/ 425241 w 1863102"/>
              <a:gd name="connsiteY13" fmla="*/ 985869 h 1014004"/>
              <a:gd name="connsiteX14" fmla="*/ 678459 w 1863102"/>
              <a:gd name="connsiteY14" fmla="*/ 1014004 h 1014004"/>
              <a:gd name="connsiteX15" fmla="*/ 1452182 w 1863102"/>
              <a:gd name="connsiteY15" fmla="*/ 999936 h 1014004"/>
              <a:gd name="connsiteX16" fmla="*/ 1592859 w 1863102"/>
              <a:gd name="connsiteY16" fmla="*/ 957733 h 1014004"/>
              <a:gd name="connsiteX17" fmla="*/ 1719468 w 1863102"/>
              <a:gd name="connsiteY17" fmla="*/ 887395 h 1014004"/>
              <a:gd name="connsiteX18" fmla="*/ 1747604 w 1863102"/>
              <a:gd name="connsiteY18" fmla="*/ 859259 h 1014004"/>
              <a:gd name="connsiteX19" fmla="*/ 1789807 w 1863102"/>
              <a:gd name="connsiteY19" fmla="*/ 831124 h 1014004"/>
              <a:gd name="connsiteX20" fmla="*/ 1860145 w 1863102"/>
              <a:gd name="connsiteY20" fmla="*/ 648244 h 1014004"/>
              <a:gd name="connsiteX21" fmla="*/ 1832010 w 1863102"/>
              <a:gd name="connsiteY21" fmla="*/ 338755 h 1014004"/>
              <a:gd name="connsiteX22" fmla="*/ 1817942 w 1863102"/>
              <a:gd name="connsiteY22" fmla="*/ 296552 h 1014004"/>
              <a:gd name="connsiteX23" fmla="*/ 1761671 w 1863102"/>
              <a:gd name="connsiteY23" fmla="*/ 240281 h 1014004"/>
              <a:gd name="connsiteX24" fmla="*/ 1649130 w 1863102"/>
              <a:gd name="connsiteY24" fmla="*/ 155875 h 1014004"/>
              <a:gd name="connsiteX25" fmla="*/ 1438114 w 1863102"/>
              <a:gd name="connsiteY25" fmla="*/ 57401 h 1014004"/>
              <a:gd name="connsiteX26" fmla="*/ 1395911 w 1863102"/>
              <a:gd name="connsiteY26" fmla="*/ 43333 h 1014004"/>
              <a:gd name="connsiteX27" fmla="*/ 1353708 w 1863102"/>
              <a:gd name="connsiteY27" fmla="*/ 29265 h 1014004"/>
              <a:gd name="connsiteX28" fmla="*/ 1058287 w 1863102"/>
              <a:gd name="connsiteY28" fmla="*/ 15198 h 1014004"/>
              <a:gd name="connsiteX0" fmla="*/ 903542 w 1866161"/>
              <a:gd name="connsiteY0" fmla="*/ 29265 h 1014004"/>
              <a:gd name="connsiteX1" fmla="*/ 833204 w 1866161"/>
              <a:gd name="connsiteY1" fmla="*/ 1130 h 1014004"/>
              <a:gd name="connsiteX2" fmla="*/ 425241 w 1866161"/>
              <a:gd name="connsiteY2" fmla="*/ 15198 h 1014004"/>
              <a:gd name="connsiteX3" fmla="*/ 270496 w 1866161"/>
              <a:gd name="connsiteY3" fmla="*/ 57401 h 1014004"/>
              <a:gd name="connsiteX4" fmla="*/ 228293 w 1866161"/>
              <a:gd name="connsiteY4" fmla="*/ 99604 h 1014004"/>
              <a:gd name="connsiteX5" fmla="*/ 115751 w 1866161"/>
              <a:gd name="connsiteY5" fmla="*/ 198078 h 1014004"/>
              <a:gd name="connsiteX6" fmla="*/ 59481 w 1866161"/>
              <a:gd name="connsiteY6" fmla="*/ 282484 h 1014004"/>
              <a:gd name="connsiteX7" fmla="*/ 17278 w 1866161"/>
              <a:gd name="connsiteY7" fmla="*/ 366890 h 1014004"/>
              <a:gd name="connsiteX8" fmla="*/ 17278 w 1866161"/>
              <a:gd name="connsiteY8" fmla="*/ 718582 h 1014004"/>
              <a:gd name="connsiteX9" fmla="*/ 31345 w 1866161"/>
              <a:gd name="connsiteY9" fmla="*/ 760785 h 1014004"/>
              <a:gd name="connsiteX10" fmla="*/ 101684 w 1866161"/>
              <a:gd name="connsiteY10" fmla="*/ 817056 h 1014004"/>
              <a:gd name="connsiteX11" fmla="*/ 256428 w 1866161"/>
              <a:gd name="connsiteY11" fmla="*/ 901462 h 1014004"/>
              <a:gd name="connsiteX12" fmla="*/ 383038 w 1866161"/>
              <a:gd name="connsiteY12" fmla="*/ 957733 h 1014004"/>
              <a:gd name="connsiteX13" fmla="*/ 425241 w 1866161"/>
              <a:gd name="connsiteY13" fmla="*/ 985869 h 1014004"/>
              <a:gd name="connsiteX14" fmla="*/ 678459 w 1866161"/>
              <a:gd name="connsiteY14" fmla="*/ 1014004 h 1014004"/>
              <a:gd name="connsiteX15" fmla="*/ 1452182 w 1866161"/>
              <a:gd name="connsiteY15" fmla="*/ 999936 h 1014004"/>
              <a:gd name="connsiteX16" fmla="*/ 1592859 w 1866161"/>
              <a:gd name="connsiteY16" fmla="*/ 957733 h 1014004"/>
              <a:gd name="connsiteX17" fmla="*/ 1719468 w 1866161"/>
              <a:gd name="connsiteY17" fmla="*/ 887395 h 1014004"/>
              <a:gd name="connsiteX18" fmla="*/ 1747604 w 1866161"/>
              <a:gd name="connsiteY18" fmla="*/ 859259 h 1014004"/>
              <a:gd name="connsiteX19" fmla="*/ 1860145 w 1866161"/>
              <a:gd name="connsiteY19" fmla="*/ 648244 h 1014004"/>
              <a:gd name="connsiteX20" fmla="*/ 1832010 w 1866161"/>
              <a:gd name="connsiteY20" fmla="*/ 338755 h 1014004"/>
              <a:gd name="connsiteX21" fmla="*/ 1817942 w 1866161"/>
              <a:gd name="connsiteY21" fmla="*/ 296552 h 1014004"/>
              <a:gd name="connsiteX22" fmla="*/ 1761671 w 1866161"/>
              <a:gd name="connsiteY22" fmla="*/ 240281 h 1014004"/>
              <a:gd name="connsiteX23" fmla="*/ 1649130 w 1866161"/>
              <a:gd name="connsiteY23" fmla="*/ 155875 h 1014004"/>
              <a:gd name="connsiteX24" fmla="*/ 1438114 w 1866161"/>
              <a:gd name="connsiteY24" fmla="*/ 57401 h 1014004"/>
              <a:gd name="connsiteX25" fmla="*/ 1395911 w 1866161"/>
              <a:gd name="connsiteY25" fmla="*/ 43333 h 1014004"/>
              <a:gd name="connsiteX26" fmla="*/ 1353708 w 1866161"/>
              <a:gd name="connsiteY26" fmla="*/ 29265 h 1014004"/>
              <a:gd name="connsiteX27" fmla="*/ 1058287 w 1866161"/>
              <a:gd name="connsiteY27" fmla="*/ 15198 h 1014004"/>
              <a:gd name="connsiteX0" fmla="*/ 903542 w 1866161"/>
              <a:gd name="connsiteY0" fmla="*/ 29265 h 1016149"/>
              <a:gd name="connsiteX1" fmla="*/ 833204 w 1866161"/>
              <a:gd name="connsiteY1" fmla="*/ 1130 h 1016149"/>
              <a:gd name="connsiteX2" fmla="*/ 425241 w 1866161"/>
              <a:gd name="connsiteY2" fmla="*/ 15198 h 1016149"/>
              <a:gd name="connsiteX3" fmla="*/ 270496 w 1866161"/>
              <a:gd name="connsiteY3" fmla="*/ 57401 h 1016149"/>
              <a:gd name="connsiteX4" fmla="*/ 228293 w 1866161"/>
              <a:gd name="connsiteY4" fmla="*/ 99604 h 1016149"/>
              <a:gd name="connsiteX5" fmla="*/ 115751 w 1866161"/>
              <a:gd name="connsiteY5" fmla="*/ 198078 h 1016149"/>
              <a:gd name="connsiteX6" fmla="*/ 59481 w 1866161"/>
              <a:gd name="connsiteY6" fmla="*/ 282484 h 1016149"/>
              <a:gd name="connsiteX7" fmla="*/ 17278 w 1866161"/>
              <a:gd name="connsiteY7" fmla="*/ 366890 h 1016149"/>
              <a:gd name="connsiteX8" fmla="*/ 17278 w 1866161"/>
              <a:gd name="connsiteY8" fmla="*/ 718582 h 1016149"/>
              <a:gd name="connsiteX9" fmla="*/ 31345 w 1866161"/>
              <a:gd name="connsiteY9" fmla="*/ 760785 h 1016149"/>
              <a:gd name="connsiteX10" fmla="*/ 101684 w 1866161"/>
              <a:gd name="connsiteY10" fmla="*/ 817056 h 1016149"/>
              <a:gd name="connsiteX11" fmla="*/ 256428 w 1866161"/>
              <a:gd name="connsiteY11" fmla="*/ 901462 h 1016149"/>
              <a:gd name="connsiteX12" fmla="*/ 383038 w 1866161"/>
              <a:gd name="connsiteY12" fmla="*/ 957733 h 1016149"/>
              <a:gd name="connsiteX13" fmla="*/ 678459 w 1866161"/>
              <a:gd name="connsiteY13" fmla="*/ 1014004 h 1016149"/>
              <a:gd name="connsiteX14" fmla="*/ 1452182 w 1866161"/>
              <a:gd name="connsiteY14" fmla="*/ 999936 h 1016149"/>
              <a:gd name="connsiteX15" fmla="*/ 1592859 w 1866161"/>
              <a:gd name="connsiteY15" fmla="*/ 957733 h 1016149"/>
              <a:gd name="connsiteX16" fmla="*/ 1719468 w 1866161"/>
              <a:gd name="connsiteY16" fmla="*/ 887395 h 1016149"/>
              <a:gd name="connsiteX17" fmla="*/ 1747604 w 1866161"/>
              <a:gd name="connsiteY17" fmla="*/ 859259 h 1016149"/>
              <a:gd name="connsiteX18" fmla="*/ 1860145 w 1866161"/>
              <a:gd name="connsiteY18" fmla="*/ 648244 h 1016149"/>
              <a:gd name="connsiteX19" fmla="*/ 1832010 w 1866161"/>
              <a:gd name="connsiteY19" fmla="*/ 338755 h 1016149"/>
              <a:gd name="connsiteX20" fmla="*/ 1817942 w 1866161"/>
              <a:gd name="connsiteY20" fmla="*/ 296552 h 1016149"/>
              <a:gd name="connsiteX21" fmla="*/ 1761671 w 1866161"/>
              <a:gd name="connsiteY21" fmla="*/ 240281 h 1016149"/>
              <a:gd name="connsiteX22" fmla="*/ 1649130 w 1866161"/>
              <a:gd name="connsiteY22" fmla="*/ 155875 h 1016149"/>
              <a:gd name="connsiteX23" fmla="*/ 1438114 w 1866161"/>
              <a:gd name="connsiteY23" fmla="*/ 57401 h 1016149"/>
              <a:gd name="connsiteX24" fmla="*/ 1395911 w 1866161"/>
              <a:gd name="connsiteY24" fmla="*/ 43333 h 1016149"/>
              <a:gd name="connsiteX25" fmla="*/ 1353708 w 1866161"/>
              <a:gd name="connsiteY25" fmla="*/ 29265 h 1016149"/>
              <a:gd name="connsiteX26" fmla="*/ 1058287 w 1866161"/>
              <a:gd name="connsiteY26" fmla="*/ 15198 h 1016149"/>
              <a:gd name="connsiteX0" fmla="*/ 900506 w 1863125"/>
              <a:gd name="connsiteY0" fmla="*/ 29265 h 1016149"/>
              <a:gd name="connsiteX1" fmla="*/ 830168 w 1863125"/>
              <a:gd name="connsiteY1" fmla="*/ 1130 h 1016149"/>
              <a:gd name="connsiteX2" fmla="*/ 422205 w 1863125"/>
              <a:gd name="connsiteY2" fmla="*/ 15198 h 1016149"/>
              <a:gd name="connsiteX3" fmla="*/ 267460 w 1863125"/>
              <a:gd name="connsiteY3" fmla="*/ 57401 h 1016149"/>
              <a:gd name="connsiteX4" fmla="*/ 225257 w 1863125"/>
              <a:gd name="connsiteY4" fmla="*/ 99604 h 1016149"/>
              <a:gd name="connsiteX5" fmla="*/ 112715 w 1863125"/>
              <a:gd name="connsiteY5" fmla="*/ 198078 h 1016149"/>
              <a:gd name="connsiteX6" fmla="*/ 56445 w 1863125"/>
              <a:gd name="connsiteY6" fmla="*/ 282484 h 1016149"/>
              <a:gd name="connsiteX7" fmla="*/ 14242 w 1863125"/>
              <a:gd name="connsiteY7" fmla="*/ 366890 h 1016149"/>
              <a:gd name="connsiteX8" fmla="*/ 14242 w 1863125"/>
              <a:gd name="connsiteY8" fmla="*/ 718582 h 1016149"/>
              <a:gd name="connsiteX9" fmla="*/ 98648 w 1863125"/>
              <a:gd name="connsiteY9" fmla="*/ 817056 h 1016149"/>
              <a:gd name="connsiteX10" fmla="*/ 253392 w 1863125"/>
              <a:gd name="connsiteY10" fmla="*/ 901462 h 1016149"/>
              <a:gd name="connsiteX11" fmla="*/ 380002 w 1863125"/>
              <a:gd name="connsiteY11" fmla="*/ 957733 h 1016149"/>
              <a:gd name="connsiteX12" fmla="*/ 675423 w 1863125"/>
              <a:gd name="connsiteY12" fmla="*/ 1014004 h 1016149"/>
              <a:gd name="connsiteX13" fmla="*/ 1449146 w 1863125"/>
              <a:gd name="connsiteY13" fmla="*/ 999936 h 1016149"/>
              <a:gd name="connsiteX14" fmla="*/ 1589823 w 1863125"/>
              <a:gd name="connsiteY14" fmla="*/ 957733 h 1016149"/>
              <a:gd name="connsiteX15" fmla="*/ 1716432 w 1863125"/>
              <a:gd name="connsiteY15" fmla="*/ 887395 h 1016149"/>
              <a:gd name="connsiteX16" fmla="*/ 1744568 w 1863125"/>
              <a:gd name="connsiteY16" fmla="*/ 859259 h 1016149"/>
              <a:gd name="connsiteX17" fmla="*/ 1857109 w 1863125"/>
              <a:gd name="connsiteY17" fmla="*/ 648244 h 1016149"/>
              <a:gd name="connsiteX18" fmla="*/ 1828974 w 1863125"/>
              <a:gd name="connsiteY18" fmla="*/ 338755 h 1016149"/>
              <a:gd name="connsiteX19" fmla="*/ 1814906 w 1863125"/>
              <a:gd name="connsiteY19" fmla="*/ 296552 h 1016149"/>
              <a:gd name="connsiteX20" fmla="*/ 1758635 w 1863125"/>
              <a:gd name="connsiteY20" fmla="*/ 240281 h 1016149"/>
              <a:gd name="connsiteX21" fmla="*/ 1646094 w 1863125"/>
              <a:gd name="connsiteY21" fmla="*/ 155875 h 1016149"/>
              <a:gd name="connsiteX22" fmla="*/ 1435078 w 1863125"/>
              <a:gd name="connsiteY22" fmla="*/ 57401 h 1016149"/>
              <a:gd name="connsiteX23" fmla="*/ 1392875 w 1863125"/>
              <a:gd name="connsiteY23" fmla="*/ 43333 h 1016149"/>
              <a:gd name="connsiteX24" fmla="*/ 1350672 w 1863125"/>
              <a:gd name="connsiteY24" fmla="*/ 29265 h 1016149"/>
              <a:gd name="connsiteX25" fmla="*/ 1055251 w 1863125"/>
              <a:gd name="connsiteY25" fmla="*/ 15198 h 1016149"/>
              <a:gd name="connsiteX0" fmla="*/ 900506 w 1860398"/>
              <a:gd name="connsiteY0" fmla="*/ 29265 h 1016149"/>
              <a:gd name="connsiteX1" fmla="*/ 830168 w 1860398"/>
              <a:gd name="connsiteY1" fmla="*/ 1130 h 1016149"/>
              <a:gd name="connsiteX2" fmla="*/ 422205 w 1860398"/>
              <a:gd name="connsiteY2" fmla="*/ 15198 h 1016149"/>
              <a:gd name="connsiteX3" fmla="*/ 267460 w 1860398"/>
              <a:gd name="connsiteY3" fmla="*/ 57401 h 1016149"/>
              <a:gd name="connsiteX4" fmla="*/ 225257 w 1860398"/>
              <a:gd name="connsiteY4" fmla="*/ 99604 h 1016149"/>
              <a:gd name="connsiteX5" fmla="*/ 112715 w 1860398"/>
              <a:gd name="connsiteY5" fmla="*/ 198078 h 1016149"/>
              <a:gd name="connsiteX6" fmla="*/ 56445 w 1860398"/>
              <a:gd name="connsiteY6" fmla="*/ 282484 h 1016149"/>
              <a:gd name="connsiteX7" fmla="*/ 14242 w 1860398"/>
              <a:gd name="connsiteY7" fmla="*/ 366890 h 1016149"/>
              <a:gd name="connsiteX8" fmla="*/ 14242 w 1860398"/>
              <a:gd name="connsiteY8" fmla="*/ 718582 h 1016149"/>
              <a:gd name="connsiteX9" fmla="*/ 98648 w 1860398"/>
              <a:gd name="connsiteY9" fmla="*/ 817056 h 1016149"/>
              <a:gd name="connsiteX10" fmla="*/ 253392 w 1860398"/>
              <a:gd name="connsiteY10" fmla="*/ 901462 h 1016149"/>
              <a:gd name="connsiteX11" fmla="*/ 380002 w 1860398"/>
              <a:gd name="connsiteY11" fmla="*/ 957733 h 1016149"/>
              <a:gd name="connsiteX12" fmla="*/ 675423 w 1860398"/>
              <a:gd name="connsiteY12" fmla="*/ 1014004 h 1016149"/>
              <a:gd name="connsiteX13" fmla="*/ 1449146 w 1860398"/>
              <a:gd name="connsiteY13" fmla="*/ 999936 h 1016149"/>
              <a:gd name="connsiteX14" fmla="*/ 1589823 w 1860398"/>
              <a:gd name="connsiteY14" fmla="*/ 957733 h 1016149"/>
              <a:gd name="connsiteX15" fmla="*/ 1716432 w 1860398"/>
              <a:gd name="connsiteY15" fmla="*/ 887395 h 1016149"/>
              <a:gd name="connsiteX16" fmla="*/ 1744568 w 1860398"/>
              <a:gd name="connsiteY16" fmla="*/ 859259 h 1016149"/>
              <a:gd name="connsiteX17" fmla="*/ 1857109 w 1860398"/>
              <a:gd name="connsiteY17" fmla="*/ 648244 h 1016149"/>
              <a:gd name="connsiteX18" fmla="*/ 1828974 w 1860398"/>
              <a:gd name="connsiteY18" fmla="*/ 338755 h 1016149"/>
              <a:gd name="connsiteX19" fmla="*/ 1814906 w 1860398"/>
              <a:gd name="connsiteY19" fmla="*/ 296552 h 1016149"/>
              <a:gd name="connsiteX20" fmla="*/ 1758635 w 1860398"/>
              <a:gd name="connsiteY20" fmla="*/ 240281 h 1016149"/>
              <a:gd name="connsiteX21" fmla="*/ 1646094 w 1860398"/>
              <a:gd name="connsiteY21" fmla="*/ 155875 h 1016149"/>
              <a:gd name="connsiteX22" fmla="*/ 1435078 w 1860398"/>
              <a:gd name="connsiteY22" fmla="*/ 57401 h 1016149"/>
              <a:gd name="connsiteX23" fmla="*/ 1392875 w 1860398"/>
              <a:gd name="connsiteY23" fmla="*/ 43333 h 1016149"/>
              <a:gd name="connsiteX24" fmla="*/ 1350672 w 1860398"/>
              <a:gd name="connsiteY24" fmla="*/ 29265 h 1016149"/>
              <a:gd name="connsiteX25" fmla="*/ 1055251 w 1860398"/>
              <a:gd name="connsiteY25" fmla="*/ 15198 h 1016149"/>
              <a:gd name="connsiteX0" fmla="*/ 900506 w 1861160"/>
              <a:gd name="connsiteY0" fmla="*/ 29265 h 1016149"/>
              <a:gd name="connsiteX1" fmla="*/ 830168 w 1861160"/>
              <a:gd name="connsiteY1" fmla="*/ 1130 h 1016149"/>
              <a:gd name="connsiteX2" fmla="*/ 422205 w 1861160"/>
              <a:gd name="connsiteY2" fmla="*/ 15198 h 1016149"/>
              <a:gd name="connsiteX3" fmla="*/ 267460 w 1861160"/>
              <a:gd name="connsiteY3" fmla="*/ 57401 h 1016149"/>
              <a:gd name="connsiteX4" fmla="*/ 225257 w 1861160"/>
              <a:gd name="connsiteY4" fmla="*/ 99604 h 1016149"/>
              <a:gd name="connsiteX5" fmla="*/ 112715 w 1861160"/>
              <a:gd name="connsiteY5" fmla="*/ 198078 h 1016149"/>
              <a:gd name="connsiteX6" fmla="*/ 56445 w 1861160"/>
              <a:gd name="connsiteY6" fmla="*/ 282484 h 1016149"/>
              <a:gd name="connsiteX7" fmla="*/ 14242 w 1861160"/>
              <a:gd name="connsiteY7" fmla="*/ 366890 h 1016149"/>
              <a:gd name="connsiteX8" fmla="*/ 14242 w 1861160"/>
              <a:gd name="connsiteY8" fmla="*/ 718582 h 1016149"/>
              <a:gd name="connsiteX9" fmla="*/ 98648 w 1861160"/>
              <a:gd name="connsiteY9" fmla="*/ 817056 h 1016149"/>
              <a:gd name="connsiteX10" fmla="*/ 253392 w 1861160"/>
              <a:gd name="connsiteY10" fmla="*/ 901462 h 1016149"/>
              <a:gd name="connsiteX11" fmla="*/ 380002 w 1861160"/>
              <a:gd name="connsiteY11" fmla="*/ 957733 h 1016149"/>
              <a:gd name="connsiteX12" fmla="*/ 675423 w 1861160"/>
              <a:gd name="connsiteY12" fmla="*/ 1014004 h 1016149"/>
              <a:gd name="connsiteX13" fmla="*/ 1449146 w 1861160"/>
              <a:gd name="connsiteY13" fmla="*/ 999936 h 1016149"/>
              <a:gd name="connsiteX14" fmla="*/ 1589823 w 1861160"/>
              <a:gd name="connsiteY14" fmla="*/ 957733 h 1016149"/>
              <a:gd name="connsiteX15" fmla="*/ 1716432 w 1861160"/>
              <a:gd name="connsiteY15" fmla="*/ 887395 h 1016149"/>
              <a:gd name="connsiteX16" fmla="*/ 1744568 w 1861160"/>
              <a:gd name="connsiteY16" fmla="*/ 859259 h 1016149"/>
              <a:gd name="connsiteX17" fmla="*/ 1857109 w 1861160"/>
              <a:gd name="connsiteY17" fmla="*/ 648244 h 1016149"/>
              <a:gd name="connsiteX18" fmla="*/ 1828974 w 1861160"/>
              <a:gd name="connsiteY18" fmla="*/ 338755 h 1016149"/>
              <a:gd name="connsiteX19" fmla="*/ 1758635 w 1861160"/>
              <a:gd name="connsiteY19" fmla="*/ 240281 h 1016149"/>
              <a:gd name="connsiteX20" fmla="*/ 1646094 w 1861160"/>
              <a:gd name="connsiteY20" fmla="*/ 155875 h 1016149"/>
              <a:gd name="connsiteX21" fmla="*/ 1435078 w 1861160"/>
              <a:gd name="connsiteY21" fmla="*/ 57401 h 1016149"/>
              <a:gd name="connsiteX22" fmla="*/ 1392875 w 1861160"/>
              <a:gd name="connsiteY22" fmla="*/ 43333 h 1016149"/>
              <a:gd name="connsiteX23" fmla="*/ 1350672 w 1861160"/>
              <a:gd name="connsiteY23" fmla="*/ 29265 h 1016149"/>
              <a:gd name="connsiteX24" fmla="*/ 1055251 w 1861160"/>
              <a:gd name="connsiteY24" fmla="*/ 15198 h 1016149"/>
              <a:gd name="connsiteX0" fmla="*/ 900506 w 1861160"/>
              <a:gd name="connsiteY0" fmla="*/ 29265 h 1016149"/>
              <a:gd name="connsiteX1" fmla="*/ 830168 w 1861160"/>
              <a:gd name="connsiteY1" fmla="*/ 1130 h 1016149"/>
              <a:gd name="connsiteX2" fmla="*/ 422205 w 1861160"/>
              <a:gd name="connsiteY2" fmla="*/ 15198 h 1016149"/>
              <a:gd name="connsiteX3" fmla="*/ 267460 w 1861160"/>
              <a:gd name="connsiteY3" fmla="*/ 57401 h 1016149"/>
              <a:gd name="connsiteX4" fmla="*/ 225257 w 1861160"/>
              <a:gd name="connsiteY4" fmla="*/ 99604 h 1016149"/>
              <a:gd name="connsiteX5" fmla="*/ 112715 w 1861160"/>
              <a:gd name="connsiteY5" fmla="*/ 198078 h 1016149"/>
              <a:gd name="connsiteX6" fmla="*/ 56445 w 1861160"/>
              <a:gd name="connsiteY6" fmla="*/ 282484 h 1016149"/>
              <a:gd name="connsiteX7" fmla="*/ 14242 w 1861160"/>
              <a:gd name="connsiteY7" fmla="*/ 366890 h 1016149"/>
              <a:gd name="connsiteX8" fmla="*/ 14242 w 1861160"/>
              <a:gd name="connsiteY8" fmla="*/ 718582 h 1016149"/>
              <a:gd name="connsiteX9" fmla="*/ 98648 w 1861160"/>
              <a:gd name="connsiteY9" fmla="*/ 817056 h 1016149"/>
              <a:gd name="connsiteX10" fmla="*/ 253392 w 1861160"/>
              <a:gd name="connsiteY10" fmla="*/ 901462 h 1016149"/>
              <a:gd name="connsiteX11" fmla="*/ 380002 w 1861160"/>
              <a:gd name="connsiteY11" fmla="*/ 957733 h 1016149"/>
              <a:gd name="connsiteX12" fmla="*/ 675423 w 1861160"/>
              <a:gd name="connsiteY12" fmla="*/ 1014004 h 1016149"/>
              <a:gd name="connsiteX13" fmla="*/ 1449146 w 1861160"/>
              <a:gd name="connsiteY13" fmla="*/ 999936 h 1016149"/>
              <a:gd name="connsiteX14" fmla="*/ 1589823 w 1861160"/>
              <a:gd name="connsiteY14" fmla="*/ 957733 h 1016149"/>
              <a:gd name="connsiteX15" fmla="*/ 1716432 w 1861160"/>
              <a:gd name="connsiteY15" fmla="*/ 887395 h 1016149"/>
              <a:gd name="connsiteX16" fmla="*/ 1744568 w 1861160"/>
              <a:gd name="connsiteY16" fmla="*/ 859259 h 1016149"/>
              <a:gd name="connsiteX17" fmla="*/ 1857109 w 1861160"/>
              <a:gd name="connsiteY17" fmla="*/ 648244 h 1016149"/>
              <a:gd name="connsiteX18" fmla="*/ 1828974 w 1861160"/>
              <a:gd name="connsiteY18" fmla="*/ 338755 h 1016149"/>
              <a:gd name="connsiteX19" fmla="*/ 1758635 w 1861160"/>
              <a:gd name="connsiteY19" fmla="*/ 240281 h 1016149"/>
              <a:gd name="connsiteX20" fmla="*/ 1646094 w 1861160"/>
              <a:gd name="connsiteY20" fmla="*/ 155875 h 1016149"/>
              <a:gd name="connsiteX21" fmla="*/ 1435078 w 1861160"/>
              <a:gd name="connsiteY21" fmla="*/ 57401 h 1016149"/>
              <a:gd name="connsiteX22" fmla="*/ 1392875 w 1861160"/>
              <a:gd name="connsiteY22" fmla="*/ 43333 h 1016149"/>
              <a:gd name="connsiteX23" fmla="*/ 1055251 w 1861160"/>
              <a:gd name="connsiteY23" fmla="*/ 15198 h 1016149"/>
              <a:gd name="connsiteX0" fmla="*/ 900506 w 1861160"/>
              <a:gd name="connsiteY0" fmla="*/ 29265 h 1016149"/>
              <a:gd name="connsiteX1" fmla="*/ 830168 w 1861160"/>
              <a:gd name="connsiteY1" fmla="*/ 1130 h 1016149"/>
              <a:gd name="connsiteX2" fmla="*/ 422205 w 1861160"/>
              <a:gd name="connsiteY2" fmla="*/ 15198 h 1016149"/>
              <a:gd name="connsiteX3" fmla="*/ 267460 w 1861160"/>
              <a:gd name="connsiteY3" fmla="*/ 57401 h 1016149"/>
              <a:gd name="connsiteX4" fmla="*/ 225257 w 1861160"/>
              <a:gd name="connsiteY4" fmla="*/ 99604 h 1016149"/>
              <a:gd name="connsiteX5" fmla="*/ 112715 w 1861160"/>
              <a:gd name="connsiteY5" fmla="*/ 198078 h 1016149"/>
              <a:gd name="connsiteX6" fmla="*/ 56445 w 1861160"/>
              <a:gd name="connsiteY6" fmla="*/ 282484 h 1016149"/>
              <a:gd name="connsiteX7" fmla="*/ 14242 w 1861160"/>
              <a:gd name="connsiteY7" fmla="*/ 366890 h 1016149"/>
              <a:gd name="connsiteX8" fmla="*/ 14242 w 1861160"/>
              <a:gd name="connsiteY8" fmla="*/ 718582 h 1016149"/>
              <a:gd name="connsiteX9" fmla="*/ 98648 w 1861160"/>
              <a:gd name="connsiteY9" fmla="*/ 817056 h 1016149"/>
              <a:gd name="connsiteX10" fmla="*/ 253392 w 1861160"/>
              <a:gd name="connsiteY10" fmla="*/ 901462 h 1016149"/>
              <a:gd name="connsiteX11" fmla="*/ 380002 w 1861160"/>
              <a:gd name="connsiteY11" fmla="*/ 957733 h 1016149"/>
              <a:gd name="connsiteX12" fmla="*/ 675423 w 1861160"/>
              <a:gd name="connsiteY12" fmla="*/ 1014004 h 1016149"/>
              <a:gd name="connsiteX13" fmla="*/ 1449146 w 1861160"/>
              <a:gd name="connsiteY13" fmla="*/ 999936 h 1016149"/>
              <a:gd name="connsiteX14" fmla="*/ 1589823 w 1861160"/>
              <a:gd name="connsiteY14" fmla="*/ 957733 h 1016149"/>
              <a:gd name="connsiteX15" fmla="*/ 1716432 w 1861160"/>
              <a:gd name="connsiteY15" fmla="*/ 887395 h 1016149"/>
              <a:gd name="connsiteX16" fmla="*/ 1744568 w 1861160"/>
              <a:gd name="connsiteY16" fmla="*/ 859259 h 1016149"/>
              <a:gd name="connsiteX17" fmla="*/ 1857109 w 1861160"/>
              <a:gd name="connsiteY17" fmla="*/ 648244 h 1016149"/>
              <a:gd name="connsiteX18" fmla="*/ 1828974 w 1861160"/>
              <a:gd name="connsiteY18" fmla="*/ 338755 h 1016149"/>
              <a:gd name="connsiteX19" fmla="*/ 1758635 w 1861160"/>
              <a:gd name="connsiteY19" fmla="*/ 240281 h 1016149"/>
              <a:gd name="connsiteX20" fmla="*/ 1646094 w 1861160"/>
              <a:gd name="connsiteY20" fmla="*/ 155875 h 1016149"/>
              <a:gd name="connsiteX21" fmla="*/ 1435078 w 1861160"/>
              <a:gd name="connsiteY21" fmla="*/ 57401 h 1016149"/>
              <a:gd name="connsiteX22" fmla="*/ 1392875 w 1861160"/>
              <a:gd name="connsiteY22" fmla="*/ 43333 h 1016149"/>
              <a:gd name="connsiteX23" fmla="*/ 1055251 w 1861160"/>
              <a:gd name="connsiteY23" fmla="*/ 15198 h 1016149"/>
              <a:gd name="connsiteX0" fmla="*/ 900506 w 1861160"/>
              <a:gd name="connsiteY0" fmla="*/ 29265 h 1016149"/>
              <a:gd name="connsiteX1" fmla="*/ 830168 w 1861160"/>
              <a:gd name="connsiteY1" fmla="*/ 1130 h 1016149"/>
              <a:gd name="connsiteX2" fmla="*/ 422205 w 1861160"/>
              <a:gd name="connsiteY2" fmla="*/ 15198 h 1016149"/>
              <a:gd name="connsiteX3" fmla="*/ 267460 w 1861160"/>
              <a:gd name="connsiteY3" fmla="*/ 57401 h 1016149"/>
              <a:gd name="connsiteX4" fmla="*/ 225257 w 1861160"/>
              <a:gd name="connsiteY4" fmla="*/ 99604 h 1016149"/>
              <a:gd name="connsiteX5" fmla="*/ 112715 w 1861160"/>
              <a:gd name="connsiteY5" fmla="*/ 198078 h 1016149"/>
              <a:gd name="connsiteX6" fmla="*/ 56445 w 1861160"/>
              <a:gd name="connsiteY6" fmla="*/ 282484 h 1016149"/>
              <a:gd name="connsiteX7" fmla="*/ 14242 w 1861160"/>
              <a:gd name="connsiteY7" fmla="*/ 366890 h 1016149"/>
              <a:gd name="connsiteX8" fmla="*/ 14242 w 1861160"/>
              <a:gd name="connsiteY8" fmla="*/ 718582 h 1016149"/>
              <a:gd name="connsiteX9" fmla="*/ 98648 w 1861160"/>
              <a:gd name="connsiteY9" fmla="*/ 817056 h 1016149"/>
              <a:gd name="connsiteX10" fmla="*/ 253392 w 1861160"/>
              <a:gd name="connsiteY10" fmla="*/ 901462 h 1016149"/>
              <a:gd name="connsiteX11" fmla="*/ 380002 w 1861160"/>
              <a:gd name="connsiteY11" fmla="*/ 957733 h 1016149"/>
              <a:gd name="connsiteX12" fmla="*/ 675423 w 1861160"/>
              <a:gd name="connsiteY12" fmla="*/ 1014004 h 1016149"/>
              <a:gd name="connsiteX13" fmla="*/ 1449146 w 1861160"/>
              <a:gd name="connsiteY13" fmla="*/ 999936 h 1016149"/>
              <a:gd name="connsiteX14" fmla="*/ 1589823 w 1861160"/>
              <a:gd name="connsiteY14" fmla="*/ 957733 h 1016149"/>
              <a:gd name="connsiteX15" fmla="*/ 1716432 w 1861160"/>
              <a:gd name="connsiteY15" fmla="*/ 887395 h 1016149"/>
              <a:gd name="connsiteX16" fmla="*/ 1744568 w 1861160"/>
              <a:gd name="connsiteY16" fmla="*/ 859259 h 1016149"/>
              <a:gd name="connsiteX17" fmla="*/ 1857109 w 1861160"/>
              <a:gd name="connsiteY17" fmla="*/ 648244 h 1016149"/>
              <a:gd name="connsiteX18" fmla="*/ 1828974 w 1861160"/>
              <a:gd name="connsiteY18" fmla="*/ 338755 h 1016149"/>
              <a:gd name="connsiteX19" fmla="*/ 1758635 w 1861160"/>
              <a:gd name="connsiteY19" fmla="*/ 240281 h 1016149"/>
              <a:gd name="connsiteX20" fmla="*/ 1646094 w 1861160"/>
              <a:gd name="connsiteY20" fmla="*/ 155875 h 1016149"/>
              <a:gd name="connsiteX21" fmla="*/ 1435078 w 1861160"/>
              <a:gd name="connsiteY21" fmla="*/ 57401 h 1016149"/>
              <a:gd name="connsiteX22" fmla="*/ 1055251 w 1861160"/>
              <a:gd name="connsiteY22" fmla="*/ 15198 h 1016149"/>
              <a:gd name="connsiteX0" fmla="*/ 900506 w 1863014"/>
              <a:gd name="connsiteY0" fmla="*/ 29265 h 1016149"/>
              <a:gd name="connsiteX1" fmla="*/ 830168 w 1863014"/>
              <a:gd name="connsiteY1" fmla="*/ 1130 h 1016149"/>
              <a:gd name="connsiteX2" fmla="*/ 422205 w 1863014"/>
              <a:gd name="connsiteY2" fmla="*/ 15198 h 1016149"/>
              <a:gd name="connsiteX3" fmla="*/ 267460 w 1863014"/>
              <a:gd name="connsiteY3" fmla="*/ 57401 h 1016149"/>
              <a:gd name="connsiteX4" fmla="*/ 225257 w 1863014"/>
              <a:gd name="connsiteY4" fmla="*/ 99604 h 1016149"/>
              <a:gd name="connsiteX5" fmla="*/ 112715 w 1863014"/>
              <a:gd name="connsiteY5" fmla="*/ 198078 h 1016149"/>
              <a:gd name="connsiteX6" fmla="*/ 56445 w 1863014"/>
              <a:gd name="connsiteY6" fmla="*/ 282484 h 1016149"/>
              <a:gd name="connsiteX7" fmla="*/ 14242 w 1863014"/>
              <a:gd name="connsiteY7" fmla="*/ 366890 h 1016149"/>
              <a:gd name="connsiteX8" fmla="*/ 14242 w 1863014"/>
              <a:gd name="connsiteY8" fmla="*/ 718582 h 1016149"/>
              <a:gd name="connsiteX9" fmla="*/ 98648 w 1863014"/>
              <a:gd name="connsiteY9" fmla="*/ 817056 h 1016149"/>
              <a:gd name="connsiteX10" fmla="*/ 253392 w 1863014"/>
              <a:gd name="connsiteY10" fmla="*/ 901462 h 1016149"/>
              <a:gd name="connsiteX11" fmla="*/ 380002 w 1863014"/>
              <a:gd name="connsiteY11" fmla="*/ 957733 h 1016149"/>
              <a:gd name="connsiteX12" fmla="*/ 675423 w 1863014"/>
              <a:gd name="connsiteY12" fmla="*/ 1014004 h 1016149"/>
              <a:gd name="connsiteX13" fmla="*/ 1449146 w 1863014"/>
              <a:gd name="connsiteY13" fmla="*/ 999936 h 1016149"/>
              <a:gd name="connsiteX14" fmla="*/ 1589823 w 1863014"/>
              <a:gd name="connsiteY14" fmla="*/ 957733 h 1016149"/>
              <a:gd name="connsiteX15" fmla="*/ 1716432 w 1863014"/>
              <a:gd name="connsiteY15" fmla="*/ 887395 h 1016149"/>
              <a:gd name="connsiteX16" fmla="*/ 1857109 w 1863014"/>
              <a:gd name="connsiteY16" fmla="*/ 648244 h 1016149"/>
              <a:gd name="connsiteX17" fmla="*/ 1828974 w 1863014"/>
              <a:gd name="connsiteY17" fmla="*/ 338755 h 1016149"/>
              <a:gd name="connsiteX18" fmla="*/ 1758635 w 1863014"/>
              <a:gd name="connsiteY18" fmla="*/ 240281 h 1016149"/>
              <a:gd name="connsiteX19" fmla="*/ 1646094 w 1863014"/>
              <a:gd name="connsiteY19" fmla="*/ 155875 h 1016149"/>
              <a:gd name="connsiteX20" fmla="*/ 1435078 w 1863014"/>
              <a:gd name="connsiteY20" fmla="*/ 57401 h 1016149"/>
              <a:gd name="connsiteX21" fmla="*/ 1055251 w 1863014"/>
              <a:gd name="connsiteY21" fmla="*/ 15198 h 1016149"/>
              <a:gd name="connsiteX0" fmla="*/ 900506 w 1863014"/>
              <a:gd name="connsiteY0" fmla="*/ 29265 h 1018210"/>
              <a:gd name="connsiteX1" fmla="*/ 830168 w 1863014"/>
              <a:gd name="connsiteY1" fmla="*/ 1130 h 1018210"/>
              <a:gd name="connsiteX2" fmla="*/ 422205 w 1863014"/>
              <a:gd name="connsiteY2" fmla="*/ 15198 h 1018210"/>
              <a:gd name="connsiteX3" fmla="*/ 267460 w 1863014"/>
              <a:gd name="connsiteY3" fmla="*/ 57401 h 1018210"/>
              <a:gd name="connsiteX4" fmla="*/ 225257 w 1863014"/>
              <a:gd name="connsiteY4" fmla="*/ 99604 h 1018210"/>
              <a:gd name="connsiteX5" fmla="*/ 112715 w 1863014"/>
              <a:gd name="connsiteY5" fmla="*/ 198078 h 1018210"/>
              <a:gd name="connsiteX6" fmla="*/ 56445 w 1863014"/>
              <a:gd name="connsiteY6" fmla="*/ 282484 h 1018210"/>
              <a:gd name="connsiteX7" fmla="*/ 14242 w 1863014"/>
              <a:gd name="connsiteY7" fmla="*/ 366890 h 1018210"/>
              <a:gd name="connsiteX8" fmla="*/ 14242 w 1863014"/>
              <a:gd name="connsiteY8" fmla="*/ 718582 h 1018210"/>
              <a:gd name="connsiteX9" fmla="*/ 98648 w 1863014"/>
              <a:gd name="connsiteY9" fmla="*/ 817056 h 1018210"/>
              <a:gd name="connsiteX10" fmla="*/ 253392 w 1863014"/>
              <a:gd name="connsiteY10" fmla="*/ 901462 h 1018210"/>
              <a:gd name="connsiteX11" fmla="*/ 380002 w 1863014"/>
              <a:gd name="connsiteY11" fmla="*/ 957733 h 1018210"/>
              <a:gd name="connsiteX12" fmla="*/ 675423 w 1863014"/>
              <a:gd name="connsiteY12" fmla="*/ 1014004 h 1018210"/>
              <a:gd name="connsiteX13" fmla="*/ 1449146 w 1863014"/>
              <a:gd name="connsiteY13" fmla="*/ 999936 h 1018210"/>
              <a:gd name="connsiteX14" fmla="*/ 1716432 w 1863014"/>
              <a:gd name="connsiteY14" fmla="*/ 887395 h 1018210"/>
              <a:gd name="connsiteX15" fmla="*/ 1857109 w 1863014"/>
              <a:gd name="connsiteY15" fmla="*/ 648244 h 1018210"/>
              <a:gd name="connsiteX16" fmla="*/ 1828974 w 1863014"/>
              <a:gd name="connsiteY16" fmla="*/ 338755 h 1018210"/>
              <a:gd name="connsiteX17" fmla="*/ 1758635 w 1863014"/>
              <a:gd name="connsiteY17" fmla="*/ 240281 h 1018210"/>
              <a:gd name="connsiteX18" fmla="*/ 1646094 w 1863014"/>
              <a:gd name="connsiteY18" fmla="*/ 155875 h 1018210"/>
              <a:gd name="connsiteX19" fmla="*/ 1435078 w 1863014"/>
              <a:gd name="connsiteY19" fmla="*/ 57401 h 1018210"/>
              <a:gd name="connsiteX20" fmla="*/ 1055251 w 1863014"/>
              <a:gd name="connsiteY20" fmla="*/ 15198 h 1018210"/>
              <a:gd name="connsiteX0" fmla="*/ 900506 w 1863014"/>
              <a:gd name="connsiteY0" fmla="*/ 29265 h 1018210"/>
              <a:gd name="connsiteX1" fmla="*/ 830168 w 1863014"/>
              <a:gd name="connsiteY1" fmla="*/ 1130 h 1018210"/>
              <a:gd name="connsiteX2" fmla="*/ 422205 w 1863014"/>
              <a:gd name="connsiteY2" fmla="*/ 15198 h 1018210"/>
              <a:gd name="connsiteX3" fmla="*/ 267460 w 1863014"/>
              <a:gd name="connsiteY3" fmla="*/ 57401 h 1018210"/>
              <a:gd name="connsiteX4" fmla="*/ 112715 w 1863014"/>
              <a:gd name="connsiteY4" fmla="*/ 198078 h 1018210"/>
              <a:gd name="connsiteX5" fmla="*/ 56445 w 1863014"/>
              <a:gd name="connsiteY5" fmla="*/ 282484 h 1018210"/>
              <a:gd name="connsiteX6" fmla="*/ 14242 w 1863014"/>
              <a:gd name="connsiteY6" fmla="*/ 366890 h 1018210"/>
              <a:gd name="connsiteX7" fmla="*/ 14242 w 1863014"/>
              <a:gd name="connsiteY7" fmla="*/ 718582 h 1018210"/>
              <a:gd name="connsiteX8" fmla="*/ 98648 w 1863014"/>
              <a:gd name="connsiteY8" fmla="*/ 817056 h 1018210"/>
              <a:gd name="connsiteX9" fmla="*/ 253392 w 1863014"/>
              <a:gd name="connsiteY9" fmla="*/ 901462 h 1018210"/>
              <a:gd name="connsiteX10" fmla="*/ 380002 w 1863014"/>
              <a:gd name="connsiteY10" fmla="*/ 957733 h 1018210"/>
              <a:gd name="connsiteX11" fmla="*/ 675423 w 1863014"/>
              <a:gd name="connsiteY11" fmla="*/ 1014004 h 1018210"/>
              <a:gd name="connsiteX12" fmla="*/ 1449146 w 1863014"/>
              <a:gd name="connsiteY12" fmla="*/ 999936 h 1018210"/>
              <a:gd name="connsiteX13" fmla="*/ 1716432 w 1863014"/>
              <a:gd name="connsiteY13" fmla="*/ 887395 h 1018210"/>
              <a:gd name="connsiteX14" fmla="*/ 1857109 w 1863014"/>
              <a:gd name="connsiteY14" fmla="*/ 648244 h 1018210"/>
              <a:gd name="connsiteX15" fmla="*/ 1828974 w 1863014"/>
              <a:gd name="connsiteY15" fmla="*/ 338755 h 1018210"/>
              <a:gd name="connsiteX16" fmla="*/ 1758635 w 1863014"/>
              <a:gd name="connsiteY16" fmla="*/ 240281 h 1018210"/>
              <a:gd name="connsiteX17" fmla="*/ 1646094 w 1863014"/>
              <a:gd name="connsiteY17" fmla="*/ 155875 h 1018210"/>
              <a:gd name="connsiteX18" fmla="*/ 1435078 w 1863014"/>
              <a:gd name="connsiteY18" fmla="*/ 57401 h 1018210"/>
              <a:gd name="connsiteX19" fmla="*/ 1055251 w 1863014"/>
              <a:gd name="connsiteY19" fmla="*/ 15198 h 1018210"/>
              <a:gd name="connsiteX0" fmla="*/ 897711 w 1860219"/>
              <a:gd name="connsiteY0" fmla="*/ 29265 h 1018210"/>
              <a:gd name="connsiteX1" fmla="*/ 827373 w 1860219"/>
              <a:gd name="connsiteY1" fmla="*/ 1130 h 1018210"/>
              <a:gd name="connsiteX2" fmla="*/ 419410 w 1860219"/>
              <a:gd name="connsiteY2" fmla="*/ 15198 h 1018210"/>
              <a:gd name="connsiteX3" fmla="*/ 264665 w 1860219"/>
              <a:gd name="connsiteY3" fmla="*/ 57401 h 1018210"/>
              <a:gd name="connsiteX4" fmla="*/ 109920 w 1860219"/>
              <a:gd name="connsiteY4" fmla="*/ 198078 h 1018210"/>
              <a:gd name="connsiteX5" fmla="*/ 11447 w 1860219"/>
              <a:gd name="connsiteY5" fmla="*/ 366890 h 1018210"/>
              <a:gd name="connsiteX6" fmla="*/ 11447 w 1860219"/>
              <a:gd name="connsiteY6" fmla="*/ 718582 h 1018210"/>
              <a:gd name="connsiteX7" fmla="*/ 95853 w 1860219"/>
              <a:gd name="connsiteY7" fmla="*/ 817056 h 1018210"/>
              <a:gd name="connsiteX8" fmla="*/ 250597 w 1860219"/>
              <a:gd name="connsiteY8" fmla="*/ 901462 h 1018210"/>
              <a:gd name="connsiteX9" fmla="*/ 377207 w 1860219"/>
              <a:gd name="connsiteY9" fmla="*/ 957733 h 1018210"/>
              <a:gd name="connsiteX10" fmla="*/ 672628 w 1860219"/>
              <a:gd name="connsiteY10" fmla="*/ 1014004 h 1018210"/>
              <a:gd name="connsiteX11" fmla="*/ 1446351 w 1860219"/>
              <a:gd name="connsiteY11" fmla="*/ 999936 h 1018210"/>
              <a:gd name="connsiteX12" fmla="*/ 1713637 w 1860219"/>
              <a:gd name="connsiteY12" fmla="*/ 887395 h 1018210"/>
              <a:gd name="connsiteX13" fmla="*/ 1854314 w 1860219"/>
              <a:gd name="connsiteY13" fmla="*/ 648244 h 1018210"/>
              <a:gd name="connsiteX14" fmla="*/ 1826179 w 1860219"/>
              <a:gd name="connsiteY14" fmla="*/ 338755 h 1018210"/>
              <a:gd name="connsiteX15" fmla="*/ 1755840 w 1860219"/>
              <a:gd name="connsiteY15" fmla="*/ 240281 h 1018210"/>
              <a:gd name="connsiteX16" fmla="*/ 1643299 w 1860219"/>
              <a:gd name="connsiteY16" fmla="*/ 155875 h 1018210"/>
              <a:gd name="connsiteX17" fmla="*/ 1432283 w 1860219"/>
              <a:gd name="connsiteY17" fmla="*/ 57401 h 1018210"/>
              <a:gd name="connsiteX18" fmla="*/ 1052456 w 1860219"/>
              <a:gd name="connsiteY18" fmla="*/ 15198 h 1018210"/>
              <a:gd name="connsiteX0" fmla="*/ 897711 w 1860219"/>
              <a:gd name="connsiteY0" fmla="*/ 29134 h 1018079"/>
              <a:gd name="connsiteX1" fmla="*/ 827373 w 1860219"/>
              <a:gd name="connsiteY1" fmla="*/ 999 h 1018079"/>
              <a:gd name="connsiteX2" fmla="*/ 419410 w 1860219"/>
              <a:gd name="connsiteY2" fmla="*/ 15067 h 1018079"/>
              <a:gd name="connsiteX3" fmla="*/ 264665 w 1860219"/>
              <a:gd name="connsiteY3" fmla="*/ 57270 h 1018079"/>
              <a:gd name="connsiteX4" fmla="*/ 109920 w 1860219"/>
              <a:gd name="connsiteY4" fmla="*/ 197947 h 1018079"/>
              <a:gd name="connsiteX5" fmla="*/ 11447 w 1860219"/>
              <a:gd name="connsiteY5" fmla="*/ 366759 h 1018079"/>
              <a:gd name="connsiteX6" fmla="*/ 11447 w 1860219"/>
              <a:gd name="connsiteY6" fmla="*/ 718451 h 1018079"/>
              <a:gd name="connsiteX7" fmla="*/ 95853 w 1860219"/>
              <a:gd name="connsiteY7" fmla="*/ 816925 h 1018079"/>
              <a:gd name="connsiteX8" fmla="*/ 250597 w 1860219"/>
              <a:gd name="connsiteY8" fmla="*/ 901331 h 1018079"/>
              <a:gd name="connsiteX9" fmla="*/ 377207 w 1860219"/>
              <a:gd name="connsiteY9" fmla="*/ 957602 h 1018079"/>
              <a:gd name="connsiteX10" fmla="*/ 672628 w 1860219"/>
              <a:gd name="connsiteY10" fmla="*/ 1013873 h 1018079"/>
              <a:gd name="connsiteX11" fmla="*/ 1446351 w 1860219"/>
              <a:gd name="connsiteY11" fmla="*/ 999805 h 1018079"/>
              <a:gd name="connsiteX12" fmla="*/ 1713637 w 1860219"/>
              <a:gd name="connsiteY12" fmla="*/ 887264 h 1018079"/>
              <a:gd name="connsiteX13" fmla="*/ 1854314 w 1860219"/>
              <a:gd name="connsiteY13" fmla="*/ 648113 h 1018079"/>
              <a:gd name="connsiteX14" fmla="*/ 1826179 w 1860219"/>
              <a:gd name="connsiteY14" fmla="*/ 338624 h 1018079"/>
              <a:gd name="connsiteX15" fmla="*/ 1755840 w 1860219"/>
              <a:gd name="connsiteY15" fmla="*/ 240150 h 1018079"/>
              <a:gd name="connsiteX16" fmla="*/ 1643299 w 1860219"/>
              <a:gd name="connsiteY16" fmla="*/ 155744 h 1018079"/>
              <a:gd name="connsiteX17" fmla="*/ 1432283 w 1860219"/>
              <a:gd name="connsiteY17" fmla="*/ 57270 h 1018079"/>
              <a:gd name="connsiteX18" fmla="*/ 1052456 w 1860219"/>
              <a:gd name="connsiteY18" fmla="*/ 15067 h 1018079"/>
              <a:gd name="connsiteX0" fmla="*/ 897711 w 1860219"/>
              <a:gd name="connsiteY0" fmla="*/ 34911 h 1023856"/>
              <a:gd name="connsiteX1" fmla="*/ 827373 w 1860219"/>
              <a:gd name="connsiteY1" fmla="*/ 6776 h 1023856"/>
              <a:gd name="connsiteX2" fmla="*/ 419410 w 1860219"/>
              <a:gd name="connsiteY2" fmla="*/ 20844 h 1023856"/>
              <a:gd name="connsiteX3" fmla="*/ 109920 w 1860219"/>
              <a:gd name="connsiteY3" fmla="*/ 203724 h 1023856"/>
              <a:gd name="connsiteX4" fmla="*/ 11447 w 1860219"/>
              <a:gd name="connsiteY4" fmla="*/ 372536 h 1023856"/>
              <a:gd name="connsiteX5" fmla="*/ 11447 w 1860219"/>
              <a:gd name="connsiteY5" fmla="*/ 724228 h 1023856"/>
              <a:gd name="connsiteX6" fmla="*/ 95853 w 1860219"/>
              <a:gd name="connsiteY6" fmla="*/ 822702 h 1023856"/>
              <a:gd name="connsiteX7" fmla="*/ 250597 w 1860219"/>
              <a:gd name="connsiteY7" fmla="*/ 907108 h 1023856"/>
              <a:gd name="connsiteX8" fmla="*/ 377207 w 1860219"/>
              <a:gd name="connsiteY8" fmla="*/ 963379 h 1023856"/>
              <a:gd name="connsiteX9" fmla="*/ 672628 w 1860219"/>
              <a:gd name="connsiteY9" fmla="*/ 1019650 h 1023856"/>
              <a:gd name="connsiteX10" fmla="*/ 1446351 w 1860219"/>
              <a:gd name="connsiteY10" fmla="*/ 1005582 h 1023856"/>
              <a:gd name="connsiteX11" fmla="*/ 1713637 w 1860219"/>
              <a:gd name="connsiteY11" fmla="*/ 893041 h 1023856"/>
              <a:gd name="connsiteX12" fmla="*/ 1854314 w 1860219"/>
              <a:gd name="connsiteY12" fmla="*/ 653890 h 1023856"/>
              <a:gd name="connsiteX13" fmla="*/ 1826179 w 1860219"/>
              <a:gd name="connsiteY13" fmla="*/ 344401 h 1023856"/>
              <a:gd name="connsiteX14" fmla="*/ 1755840 w 1860219"/>
              <a:gd name="connsiteY14" fmla="*/ 245927 h 1023856"/>
              <a:gd name="connsiteX15" fmla="*/ 1643299 w 1860219"/>
              <a:gd name="connsiteY15" fmla="*/ 161521 h 1023856"/>
              <a:gd name="connsiteX16" fmla="*/ 1432283 w 1860219"/>
              <a:gd name="connsiteY16" fmla="*/ 63047 h 1023856"/>
              <a:gd name="connsiteX17" fmla="*/ 1052456 w 1860219"/>
              <a:gd name="connsiteY17" fmla="*/ 20844 h 1023856"/>
              <a:gd name="connsiteX0" fmla="*/ 897711 w 1860219"/>
              <a:gd name="connsiteY0" fmla="*/ 34911 h 1023856"/>
              <a:gd name="connsiteX1" fmla="*/ 827373 w 1860219"/>
              <a:gd name="connsiteY1" fmla="*/ 6776 h 1023856"/>
              <a:gd name="connsiteX2" fmla="*/ 419410 w 1860219"/>
              <a:gd name="connsiteY2" fmla="*/ 20844 h 1023856"/>
              <a:gd name="connsiteX3" fmla="*/ 109920 w 1860219"/>
              <a:gd name="connsiteY3" fmla="*/ 203724 h 1023856"/>
              <a:gd name="connsiteX4" fmla="*/ 11447 w 1860219"/>
              <a:gd name="connsiteY4" fmla="*/ 372536 h 1023856"/>
              <a:gd name="connsiteX5" fmla="*/ 11447 w 1860219"/>
              <a:gd name="connsiteY5" fmla="*/ 724228 h 1023856"/>
              <a:gd name="connsiteX6" fmla="*/ 95853 w 1860219"/>
              <a:gd name="connsiteY6" fmla="*/ 822702 h 1023856"/>
              <a:gd name="connsiteX7" fmla="*/ 250597 w 1860219"/>
              <a:gd name="connsiteY7" fmla="*/ 907108 h 1023856"/>
              <a:gd name="connsiteX8" fmla="*/ 377207 w 1860219"/>
              <a:gd name="connsiteY8" fmla="*/ 963379 h 1023856"/>
              <a:gd name="connsiteX9" fmla="*/ 672628 w 1860219"/>
              <a:gd name="connsiteY9" fmla="*/ 1019650 h 1023856"/>
              <a:gd name="connsiteX10" fmla="*/ 1446351 w 1860219"/>
              <a:gd name="connsiteY10" fmla="*/ 1005582 h 1023856"/>
              <a:gd name="connsiteX11" fmla="*/ 1713637 w 1860219"/>
              <a:gd name="connsiteY11" fmla="*/ 893041 h 1023856"/>
              <a:gd name="connsiteX12" fmla="*/ 1854314 w 1860219"/>
              <a:gd name="connsiteY12" fmla="*/ 653890 h 1023856"/>
              <a:gd name="connsiteX13" fmla="*/ 1826179 w 1860219"/>
              <a:gd name="connsiteY13" fmla="*/ 344401 h 1023856"/>
              <a:gd name="connsiteX14" fmla="*/ 1755840 w 1860219"/>
              <a:gd name="connsiteY14" fmla="*/ 245927 h 1023856"/>
              <a:gd name="connsiteX15" fmla="*/ 1643299 w 1860219"/>
              <a:gd name="connsiteY15" fmla="*/ 161521 h 1023856"/>
              <a:gd name="connsiteX16" fmla="*/ 1432283 w 1860219"/>
              <a:gd name="connsiteY16" fmla="*/ 63047 h 1023856"/>
              <a:gd name="connsiteX17" fmla="*/ 1052456 w 1860219"/>
              <a:gd name="connsiteY17" fmla="*/ 20844 h 1023856"/>
              <a:gd name="connsiteX0" fmla="*/ 897711 w 1860219"/>
              <a:gd name="connsiteY0" fmla="*/ 34911 h 1023856"/>
              <a:gd name="connsiteX1" fmla="*/ 827373 w 1860219"/>
              <a:gd name="connsiteY1" fmla="*/ 6776 h 1023856"/>
              <a:gd name="connsiteX2" fmla="*/ 419410 w 1860219"/>
              <a:gd name="connsiteY2" fmla="*/ 20844 h 1023856"/>
              <a:gd name="connsiteX3" fmla="*/ 109920 w 1860219"/>
              <a:gd name="connsiteY3" fmla="*/ 203724 h 1023856"/>
              <a:gd name="connsiteX4" fmla="*/ 11447 w 1860219"/>
              <a:gd name="connsiteY4" fmla="*/ 372536 h 1023856"/>
              <a:gd name="connsiteX5" fmla="*/ 11447 w 1860219"/>
              <a:gd name="connsiteY5" fmla="*/ 724228 h 1023856"/>
              <a:gd name="connsiteX6" fmla="*/ 95853 w 1860219"/>
              <a:gd name="connsiteY6" fmla="*/ 822702 h 1023856"/>
              <a:gd name="connsiteX7" fmla="*/ 250597 w 1860219"/>
              <a:gd name="connsiteY7" fmla="*/ 907108 h 1023856"/>
              <a:gd name="connsiteX8" fmla="*/ 377207 w 1860219"/>
              <a:gd name="connsiteY8" fmla="*/ 963379 h 1023856"/>
              <a:gd name="connsiteX9" fmla="*/ 672628 w 1860219"/>
              <a:gd name="connsiteY9" fmla="*/ 1019650 h 1023856"/>
              <a:gd name="connsiteX10" fmla="*/ 1446351 w 1860219"/>
              <a:gd name="connsiteY10" fmla="*/ 1005582 h 1023856"/>
              <a:gd name="connsiteX11" fmla="*/ 1713637 w 1860219"/>
              <a:gd name="connsiteY11" fmla="*/ 893041 h 1023856"/>
              <a:gd name="connsiteX12" fmla="*/ 1854314 w 1860219"/>
              <a:gd name="connsiteY12" fmla="*/ 653890 h 1023856"/>
              <a:gd name="connsiteX13" fmla="*/ 1826179 w 1860219"/>
              <a:gd name="connsiteY13" fmla="*/ 344401 h 1023856"/>
              <a:gd name="connsiteX14" fmla="*/ 1755840 w 1860219"/>
              <a:gd name="connsiteY14" fmla="*/ 245927 h 1023856"/>
              <a:gd name="connsiteX15" fmla="*/ 1643299 w 1860219"/>
              <a:gd name="connsiteY15" fmla="*/ 161521 h 1023856"/>
              <a:gd name="connsiteX16" fmla="*/ 1432283 w 1860219"/>
              <a:gd name="connsiteY16" fmla="*/ 63047 h 1023856"/>
              <a:gd name="connsiteX17" fmla="*/ 1052456 w 1860219"/>
              <a:gd name="connsiteY17" fmla="*/ 20844 h 1023856"/>
              <a:gd name="connsiteX0" fmla="*/ 908214 w 1870722"/>
              <a:gd name="connsiteY0" fmla="*/ 34911 h 1023856"/>
              <a:gd name="connsiteX1" fmla="*/ 837876 w 1870722"/>
              <a:gd name="connsiteY1" fmla="*/ 6776 h 1023856"/>
              <a:gd name="connsiteX2" fmla="*/ 429913 w 1870722"/>
              <a:gd name="connsiteY2" fmla="*/ 20844 h 1023856"/>
              <a:gd name="connsiteX3" fmla="*/ 120423 w 1870722"/>
              <a:gd name="connsiteY3" fmla="*/ 203724 h 1023856"/>
              <a:gd name="connsiteX4" fmla="*/ 21950 w 1870722"/>
              <a:gd name="connsiteY4" fmla="*/ 372536 h 1023856"/>
              <a:gd name="connsiteX5" fmla="*/ 21950 w 1870722"/>
              <a:gd name="connsiteY5" fmla="*/ 724228 h 1023856"/>
              <a:gd name="connsiteX6" fmla="*/ 261100 w 1870722"/>
              <a:gd name="connsiteY6" fmla="*/ 907108 h 1023856"/>
              <a:gd name="connsiteX7" fmla="*/ 387710 w 1870722"/>
              <a:gd name="connsiteY7" fmla="*/ 963379 h 1023856"/>
              <a:gd name="connsiteX8" fmla="*/ 683131 w 1870722"/>
              <a:gd name="connsiteY8" fmla="*/ 1019650 h 1023856"/>
              <a:gd name="connsiteX9" fmla="*/ 1456854 w 1870722"/>
              <a:gd name="connsiteY9" fmla="*/ 1005582 h 1023856"/>
              <a:gd name="connsiteX10" fmla="*/ 1724140 w 1870722"/>
              <a:gd name="connsiteY10" fmla="*/ 893041 h 1023856"/>
              <a:gd name="connsiteX11" fmla="*/ 1864817 w 1870722"/>
              <a:gd name="connsiteY11" fmla="*/ 653890 h 1023856"/>
              <a:gd name="connsiteX12" fmla="*/ 1836682 w 1870722"/>
              <a:gd name="connsiteY12" fmla="*/ 344401 h 1023856"/>
              <a:gd name="connsiteX13" fmla="*/ 1766343 w 1870722"/>
              <a:gd name="connsiteY13" fmla="*/ 245927 h 1023856"/>
              <a:gd name="connsiteX14" fmla="*/ 1653802 w 1870722"/>
              <a:gd name="connsiteY14" fmla="*/ 161521 h 1023856"/>
              <a:gd name="connsiteX15" fmla="*/ 1442786 w 1870722"/>
              <a:gd name="connsiteY15" fmla="*/ 63047 h 1023856"/>
              <a:gd name="connsiteX16" fmla="*/ 1062959 w 1870722"/>
              <a:gd name="connsiteY16" fmla="*/ 20844 h 1023856"/>
              <a:gd name="connsiteX0" fmla="*/ 908214 w 1870722"/>
              <a:gd name="connsiteY0" fmla="*/ 34911 h 1028007"/>
              <a:gd name="connsiteX1" fmla="*/ 837876 w 1870722"/>
              <a:gd name="connsiteY1" fmla="*/ 6776 h 1028007"/>
              <a:gd name="connsiteX2" fmla="*/ 429913 w 1870722"/>
              <a:gd name="connsiteY2" fmla="*/ 20844 h 1028007"/>
              <a:gd name="connsiteX3" fmla="*/ 120423 w 1870722"/>
              <a:gd name="connsiteY3" fmla="*/ 203724 h 1028007"/>
              <a:gd name="connsiteX4" fmla="*/ 21950 w 1870722"/>
              <a:gd name="connsiteY4" fmla="*/ 372536 h 1028007"/>
              <a:gd name="connsiteX5" fmla="*/ 21950 w 1870722"/>
              <a:gd name="connsiteY5" fmla="*/ 724228 h 1028007"/>
              <a:gd name="connsiteX6" fmla="*/ 261100 w 1870722"/>
              <a:gd name="connsiteY6" fmla="*/ 907108 h 1028007"/>
              <a:gd name="connsiteX7" fmla="*/ 683131 w 1870722"/>
              <a:gd name="connsiteY7" fmla="*/ 1019650 h 1028007"/>
              <a:gd name="connsiteX8" fmla="*/ 1456854 w 1870722"/>
              <a:gd name="connsiteY8" fmla="*/ 1005582 h 1028007"/>
              <a:gd name="connsiteX9" fmla="*/ 1724140 w 1870722"/>
              <a:gd name="connsiteY9" fmla="*/ 893041 h 1028007"/>
              <a:gd name="connsiteX10" fmla="*/ 1864817 w 1870722"/>
              <a:gd name="connsiteY10" fmla="*/ 653890 h 1028007"/>
              <a:gd name="connsiteX11" fmla="*/ 1836682 w 1870722"/>
              <a:gd name="connsiteY11" fmla="*/ 344401 h 1028007"/>
              <a:gd name="connsiteX12" fmla="*/ 1766343 w 1870722"/>
              <a:gd name="connsiteY12" fmla="*/ 245927 h 1028007"/>
              <a:gd name="connsiteX13" fmla="*/ 1653802 w 1870722"/>
              <a:gd name="connsiteY13" fmla="*/ 161521 h 1028007"/>
              <a:gd name="connsiteX14" fmla="*/ 1442786 w 1870722"/>
              <a:gd name="connsiteY14" fmla="*/ 63047 h 1028007"/>
              <a:gd name="connsiteX15" fmla="*/ 1062959 w 1870722"/>
              <a:gd name="connsiteY15" fmla="*/ 20844 h 1028007"/>
              <a:gd name="connsiteX0" fmla="*/ 908214 w 1873690"/>
              <a:gd name="connsiteY0" fmla="*/ 34911 h 1028007"/>
              <a:gd name="connsiteX1" fmla="*/ 837876 w 1873690"/>
              <a:gd name="connsiteY1" fmla="*/ 6776 h 1028007"/>
              <a:gd name="connsiteX2" fmla="*/ 429913 w 1873690"/>
              <a:gd name="connsiteY2" fmla="*/ 20844 h 1028007"/>
              <a:gd name="connsiteX3" fmla="*/ 120423 w 1873690"/>
              <a:gd name="connsiteY3" fmla="*/ 203724 h 1028007"/>
              <a:gd name="connsiteX4" fmla="*/ 21950 w 1873690"/>
              <a:gd name="connsiteY4" fmla="*/ 372536 h 1028007"/>
              <a:gd name="connsiteX5" fmla="*/ 21950 w 1873690"/>
              <a:gd name="connsiteY5" fmla="*/ 724228 h 1028007"/>
              <a:gd name="connsiteX6" fmla="*/ 261100 w 1873690"/>
              <a:gd name="connsiteY6" fmla="*/ 907108 h 1028007"/>
              <a:gd name="connsiteX7" fmla="*/ 683131 w 1873690"/>
              <a:gd name="connsiteY7" fmla="*/ 1019650 h 1028007"/>
              <a:gd name="connsiteX8" fmla="*/ 1456854 w 1873690"/>
              <a:gd name="connsiteY8" fmla="*/ 1005582 h 1028007"/>
              <a:gd name="connsiteX9" fmla="*/ 1724140 w 1873690"/>
              <a:gd name="connsiteY9" fmla="*/ 893041 h 1028007"/>
              <a:gd name="connsiteX10" fmla="*/ 1864817 w 1873690"/>
              <a:gd name="connsiteY10" fmla="*/ 653890 h 1028007"/>
              <a:gd name="connsiteX11" fmla="*/ 1836682 w 1873690"/>
              <a:gd name="connsiteY11" fmla="*/ 344401 h 1028007"/>
              <a:gd name="connsiteX12" fmla="*/ 1653802 w 1873690"/>
              <a:gd name="connsiteY12" fmla="*/ 161521 h 1028007"/>
              <a:gd name="connsiteX13" fmla="*/ 1442786 w 1873690"/>
              <a:gd name="connsiteY13" fmla="*/ 63047 h 1028007"/>
              <a:gd name="connsiteX14" fmla="*/ 1062959 w 1873690"/>
              <a:gd name="connsiteY14" fmla="*/ 20844 h 1028007"/>
              <a:gd name="connsiteX0" fmla="*/ 908214 w 1873690"/>
              <a:gd name="connsiteY0" fmla="*/ 34911 h 1028007"/>
              <a:gd name="connsiteX1" fmla="*/ 837876 w 1873690"/>
              <a:gd name="connsiteY1" fmla="*/ 6776 h 1028007"/>
              <a:gd name="connsiteX2" fmla="*/ 429913 w 1873690"/>
              <a:gd name="connsiteY2" fmla="*/ 20844 h 1028007"/>
              <a:gd name="connsiteX3" fmla="*/ 120423 w 1873690"/>
              <a:gd name="connsiteY3" fmla="*/ 203724 h 1028007"/>
              <a:gd name="connsiteX4" fmla="*/ 21950 w 1873690"/>
              <a:gd name="connsiteY4" fmla="*/ 372536 h 1028007"/>
              <a:gd name="connsiteX5" fmla="*/ 21950 w 1873690"/>
              <a:gd name="connsiteY5" fmla="*/ 724228 h 1028007"/>
              <a:gd name="connsiteX6" fmla="*/ 261100 w 1873690"/>
              <a:gd name="connsiteY6" fmla="*/ 907108 h 1028007"/>
              <a:gd name="connsiteX7" fmla="*/ 683131 w 1873690"/>
              <a:gd name="connsiteY7" fmla="*/ 1019650 h 1028007"/>
              <a:gd name="connsiteX8" fmla="*/ 1456854 w 1873690"/>
              <a:gd name="connsiteY8" fmla="*/ 1005582 h 1028007"/>
              <a:gd name="connsiteX9" fmla="*/ 1724140 w 1873690"/>
              <a:gd name="connsiteY9" fmla="*/ 893041 h 1028007"/>
              <a:gd name="connsiteX10" fmla="*/ 1864817 w 1873690"/>
              <a:gd name="connsiteY10" fmla="*/ 653890 h 1028007"/>
              <a:gd name="connsiteX11" fmla="*/ 1836682 w 1873690"/>
              <a:gd name="connsiteY11" fmla="*/ 344401 h 1028007"/>
              <a:gd name="connsiteX12" fmla="*/ 1653802 w 1873690"/>
              <a:gd name="connsiteY12" fmla="*/ 161521 h 1028007"/>
              <a:gd name="connsiteX13" fmla="*/ 1442786 w 1873690"/>
              <a:gd name="connsiteY13" fmla="*/ 63047 h 1028007"/>
              <a:gd name="connsiteX14" fmla="*/ 1062959 w 1873690"/>
              <a:gd name="connsiteY14" fmla="*/ 20844 h 1028007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  <a:gd name="connsiteX0" fmla="*/ 908214 w 1873690"/>
              <a:gd name="connsiteY0" fmla="*/ 24166 h 1017262"/>
              <a:gd name="connsiteX1" fmla="*/ 429913 w 1873690"/>
              <a:gd name="connsiteY1" fmla="*/ 10099 h 1017262"/>
              <a:gd name="connsiteX2" fmla="*/ 120423 w 1873690"/>
              <a:gd name="connsiteY2" fmla="*/ 192979 h 1017262"/>
              <a:gd name="connsiteX3" fmla="*/ 21950 w 1873690"/>
              <a:gd name="connsiteY3" fmla="*/ 361791 h 1017262"/>
              <a:gd name="connsiteX4" fmla="*/ 21950 w 1873690"/>
              <a:gd name="connsiteY4" fmla="*/ 713483 h 1017262"/>
              <a:gd name="connsiteX5" fmla="*/ 261100 w 1873690"/>
              <a:gd name="connsiteY5" fmla="*/ 896363 h 1017262"/>
              <a:gd name="connsiteX6" fmla="*/ 683131 w 1873690"/>
              <a:gd name="connsiteY6" fmla="*/ 1008905 h 1017262"/>
              <a:gd name="connsiteX7" fmla="*/ 1456854 w 1873690"/>
              <a:gd name="connsiteY7" fmla="*/ 994837 h 1017262"/>
              <a:gd name="connsiteX8" fmla="*/ 1724140 w 1873690"/>
              <a:gd name="connsiteY8" fmla="*/ 882296 h 1017262"/>
              <a:gd name="connsiteX9" fmla="*/ 1864817 w 1873690"/>
              <a:gd name="connsiteY9" fmla="*/ 643145 h 1017262"/>
              <a:gd name="connsiteX10" fmla="*/ 1836682 w 1873690"/>
              <a:gd name="connsiteY10" fmla="*/ 333656 h 1017262"/>
              <a:gd name="connsiteX11" fmla="*/ 1653802 w 1873690"/>
              <a:gd name="connsiteY11" fmla="*/ 150776 h 1017262"/>
              <a:gd name="connsiteX12" fmla="*/ 1442786 w 1873690"/>
              <a:gd name="connsiteY12" fmla="*/ 52302 h 1017262"/>
              <a:gd name="connsiteX13" fmla="*/ 1062959 w 1873690"/>
              <a:gd name="connsiteY13" fmla="*/ 10099 h 101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73690" h="1017262">
                <a:moveTo>
                  <a:pt x="908214" y="24166"/>
                </a:moveTo>
                <a:cubicBezTo>
                  <a:pt x="808568" y="21236"/>
                  <a:pt x="561211" y="-18036"/>
                  <a:pt x="429913" y="10099"/>
                </a:cubicBezTo>
                <a:cubicBezTo>
                  <a:pt x="298615" y="38234"/>
                  <a:pt x="188417" y="134364"/>
                  <a:pt x="120423" y="192979"/>
                </a:cubicBezTo>
                <a:cubicBezTo>
                  <a:pt x="52429" y="251594"/>
                  <a:pt x="38362" y="275040"/>
                  <a:pt x="21950" y="361791"/>
                </a:cubicBezTo>
                <a:cubicBezTo>
                  <a:pt x="5538" y="448542"/>
                  <a:pt x="-17908" y="624388"/>
                  <a:pt x="21950" y="713483"/>
                </a:cubicBezTo>
                <a:cubicBezTo>
                  <a:pt x="61808" y="802578"/>
                  <a:pt x="150903" y="847126"/>
                  <a:pt x="261100" y="896363"/>
                </a:cubicBezTo>
                <a:cubicBezTo>
                  <a:pt x="371297" y="945600"/>
                  <a:pt x="483839" y="992493"/>
                  <a:pt x="683131" y="1008905"/>
                </a:cubicBezTo>
                <a:cubicBezTo>
                  <a:pt x="882423" y="1025317"/>
                  <a:pt x="1283353" y="1015938"/>
                  <a:pt x="1456854" y="994837"/>
                </a:cubicBezTo>
                <a:cubicBezTo>
                  <a:pt x="1630355" y="973736"/>
                  <a:pt x="1656146" y="940911"/>
                  <a:pt x="1724140" y="882296"/>
                </a:cubicBezTo>
                <a:cubicBezTo>
                  <a:pt x="1792134" y="823681"/>
                  <a:pt x="1846060" y="734585"/>
                  <a:pt x="1864817" y="643145"/>
                </a:cubicBezTo>
                <a:cubicBezTo>
                  <a:pt x="1883574" y="551705"/>
                  <a:pt x="1871851" y="415717"/>
                  <a:pt x="1836682" y="333656"/>
                </a:cubicBezTo>
                <a:cubicBezTo>
                  <a:pt x="1801513" y="251595"/>
                  <a:pt x="1719451" y="197668"/>
                  <a:pt x="1653802" y="150776"/>
                </a:cubicBezTo>
                <a:cubicBezTo>
                  <a:pt x="1588153" y="103884"/>
                  <a:pt x="1541260" y="75748"/>
                  <a:pt x="1442786" y="52302"/>
                </a:cubicBezTo>
                <a:cubicBezTo>
                  <a:pt x="1344312" y="28856"/>
                  <a:pt x="1142090" y="18891"/>
                  <a:pt x="1062959" y="10099"/>
                </a:cubicBez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lipse 36"/>
          <p:cNvSpPr/>
          <p:nvPr/>
        </p:nvSpPr>
        <p:spPr>
          <a:xfrm>
            <a:off x="5962109" y="1574351"/>
            <a:ext cx="2213952" cy="1918975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ZoneTexte 37"/>
          <p:cNvSpPr txBox="1"/>
          <p:nvPr/>
        </p:nvSpPr>
        <p:spPr>
          <a:xfrm>
            <a:off x="6283928" y="1790442"/>
            <a:ext cx="1598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endParaRPr 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583773" y="3084749"/>
            <a:ext cx="1217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particular</a:t>
            </a:r>
            <a:endParaRPr 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 A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7539423" y="3465190"/>
            <a:ext cx="1217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particular</a:t>
            </a:r>
            <a:endParaRPr 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 B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6887947" y="2780551"/>
            <a:ext cx="2213952" cy="1918975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ZoneTexte 41"/>
          <p:cNvSpPr txBox="1"/>
          <p:nvPr/>
        </p:nvSpPr>
        <p:spPr>
          <a:xfrm>
            <a:off x="196944" y="4031820"/>
            <a:ext cx="8764172" cy="2677656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Physic</a:t>
            </a:r>
            <a:r>
              <a:rPr lang="en-GB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: stepping by agglomeration?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Unification: towards maths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Simplification: effectiveness = towards engineering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Making tools (Newton, Fourier, etc.)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Threshold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effects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changing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model</a:t>
            </a:r>
          </a:p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fr-FR" sz="2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Symmetry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breaking</a:t>
            </a:r>
            <a:endParaRPr lang="en-GB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84904" y="52388"/>
            <a:ext cx="7819231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sz="3600" dirty="0" err="1" smtClean="0">
                <a:solidFill>
                  <a:prstClr val="white"/>
                </a:solidFill>
                <a:cs typeface="Calibri" pitchFamily="34" charset="0"/>
              </a:rPr>
              <a:t>Symmetry</a:t>
            </a:r>
            <a:r>
              <a:rPr lang="fr-FR" sz="3600" dirty="0" smtClean="0">
                <a:solidFill>
                  <a:prstClr val="white"/>
                </a:solidFill>
                <a:cs typeface="Calibri" pitchFamily="34" charset="0"/>
              </a:rPr>
              <a:t> </a:t>
            </a:r>
            <a:r>
              <a:rPr lang="fr-FR" sz="3600" dirty="0" err="1" smtClean="0">
                <a:solidFill>
                  <a:prstClr val="white"/>
                </a:solidFill>
                <a:cs typeface="Calibri" pitchFamily="34" charset="0"/>
              </a:rPr>
              <a:t>breaking</a:t>
            </a:r>
            <a:r>
              <a:rPr lang="fr-FR" sz="3600" dirty="0" smtClean="0">
                <a:solidFill>
                  <a:prstClr val="white"/>
                </a:solidFill>
                <a:cs typeface="Calibri" pitchFamily="34" charset="0"/>
              </a:rPr>
              <a:t>: Maths ≠ </a:t>
            </a:r>
            <a:r>
              <a:rPr lang="fr-FR" sz="3600" dirty="0" err="1" smtClean="0">
                <a:solidFill>
                  <a:prstClr val="white"/>
                </a:solidFill>
                <a:cs typeface="Calibri" pitchFamily="34" charset="0"/>
              </a:rPr>
              <a:t>Physics</a:t>
            </a:r>
            <a:endParaRPr lang="en-GB" sz="1600" dirty="0"/>
          </a:p>
        </p:txBody>
      </p:sp>
      <p:sp>
        <p:nvSpPr>
          <p:cNvPr id="19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54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42082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00496" y="52388"/>
            <a:ext cx="7819231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en-GB" sz="4400" dirty="0" smtClean="0">
                <a:solidFill>
                  <a:prstClr val="white"/>
                </a:solidFill>
                <a:cs typeface="Calibri" pitchFamily="34" charset="0"/>
              </a:rPr>
              <a:t>Units: where worlds split?</a:t>
            </a:r>
            <a:endParaRPr lang="en-GB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-2" y="950374"/>
            <a:ext cx="9144001" cy="5909310"/>
          </a:xfrm>
          <a:prstGeom prst="rect">
            <a:avLst/>
          </a:prstGeom>
          <a:solidFill>
            <a:srgbClr val="FFFFFF">
              <a:alpha val="64706"/>
            </a:srgbClr>
          </a:solidFill>
          <a:effectLst/>
        </p:spPr>
        <p:txBody>
          <a:bodyPr wrap="square" rtlCol="0">
            <a:spAutoFit/>
          </a:bodyPr>
          <a:lstStyle/>
          <a:p>
            <a:pPr indent="0" eaLnBrk="1" fontAlgn="auto" hangingPunct="1">
              <a:buFont typeface="Arial" pitchFamily="34" charset="0"/>
              <a:buNone/>
              <a:defRPr/>
            </a:pP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Different facets of units</a:t>
            </a:r>
          </a:p>
          <a:p>
            <a:pPr marL="457200" indent="-4572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Identify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an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independent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field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fontAlgn="auto" hangingPunct="1">
              <a:defRPr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example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current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= A</a:t>
            </a:r>
          </a:p>
          <a:p>
            <a:pPr eaLnBrk="1" fontAlgn="auto" hangingPunct="1">
              <a:defRPr/>
            </a:pPr>
            <a:endParaRPr lang="fr-FR" sz="2800" dirty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defRPr/>
            </a:pPr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defRPr/>
            </a:pPr>
            <a:endParaRPr lang="fr-FR" sz="2800" dirty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defRPr/>
            </a:pPr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defRPr/>
            </a:pPr>
            <a:endParaRPr lang="fr-FR" sz="2800" dirty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defRPr/>
            </a:pPr>
            <a:endParaRPr lang="fr-FR" dirty="0" smtClean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defRPr/>
            </a:pPr>
            <a:endParaRPr lang="fr-FR" sz="1400" dirty="0" smtClean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defRPr/>
            </a:pPr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Identify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scale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fr-FR" sz="2800" dirty="0" err="1" smtClean="0">
                <a:latin typeface="Calibri" pitchFamily="34" charset="0"/>
                <a:cs typeface="Calibri" pitchFamily="34" charset="0"/>
              </a:rPr>
              <a:t>mili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 kilo, etc. </a:t>
            </a:r>
          </a:p>
          <a:p>
            <a:pPr eaLnBrk="1" fontAlgn="auto" hangingPunct="1">
              <a:defRPr/>
            </a:pPr>
            <a:r>
              <a:rPr lang="fr-FR" sz="2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identifies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small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(&lt;&lt; 1)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big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dirty="0" smtClean="0">
                <a:latin typeface="Calibri" pitchFamily="34" charset="0"/>
                <a:cs typeface="Calibri" pitchFamily="34" charset="0"/>
              </a:rPr>
              <a:t>(&gt;&gt;1)</a:t>
            </a:r>
            <a:endParaRPr lang="fr-FR" sz="2800" b="1" dirty="0" smtClean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defRPr/>
            </a:pPr>
            <a:r>
              <a:rPr lang="fr-FR" sz="28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consequently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limits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fr-FR" sz="2800" b="1" dirty="0" err="1" smtClean="0">
                <a:latin typeface="Calibri" pitchFamily="34" charset="0"/>
                <a:cs typeface="Calibri" pitchFamily="34" charset="0"/>
              </a:rPr>
              <a:t>derivatives</a:t>
            </a:r>
            <a:endParaRPr lang="en-GB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Ellipse 17"/>
          <p:cNvSpPr>
            <a:spLocks noChangeAspect="1"/>
          </p:cNvSpPr>
          <p:nvPr/>
        </p:nvSpPr>
        <p:spPr>
          <a:xfrm>
            <a:off x="799266" y="2370323"/>
            <a:ext cx="1771162" cy="15351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/>
          <p:cNvSpPr txBox="1"/>
          <p:nvPr/>
        </p:nvSpPr>
        <p:spPr>
          <a:xfrm>
            <a:off x="951124" y="2630081"/>
            <a:ext cx="153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equation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/>
          <p:cNvSpPr>
            <a:spLocks noChangeAspect="1"/>
          </p:cNvSpPr>
          <p:nvPr/>
        </p:nvSpPr>
        <p:spPr>
          <a:xfrm>
            <a:off x="5577583" y="1408629"/>
            <a:ext cx="1771162" cy="15351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>
            <a:spLocks noChangeAspect="1"/>
          </p:cNvSpPr>
          <p:nvPr/>
        </p:nvSpPr>
        <p:spPr>
          <a:xfrm>
            <a:off x="5619787" y="3588738"/>
            <a:ext cx="1771162" cy="15351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avec flèche 6"/>
          <p:cNvCxnSpPr>
            <a:endCxn id="25" idx="2"/>
          </p:cNvCxnSpPr>
          <p:nvPr/>
        </p:nvCxnSpPr>
        <p:spPr>
          <a:xfrm>
            <a:off x="2570428" y="3191732"/>
            <a:ext cx="599985" cy="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/>
        </p:nvSpPr>
        <p:spPr>
          <a:xfrm>
            <a:off x="3170413" y="2424142"/>
            <a:ext cx="1771162" cy="15351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/>
          <p:cNvSpPr txBox="1"/>
          <p:nvPr/>
        </p:nvSpPr>
        <p:spPr>
          <a:xfrm>
            <a:off x="3237863" y="2810512"/>
            <a:ext cx="161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adimensional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equation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653512" y="1771363"/>
            <a:ext cx="161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</a:p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695716" y="3975843"/>
            <a:ext cx="1619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Numerical</a:t>
            </a:r>
            <a:endParaRPr 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Connecteur droit avec flèche 42"/>
          <p:cNvCxnSpPr>
            <a:stCxn id="25" idx="6"/>
            <a:endCxn id="20" idx="2"/>
          </p:cNvCxnSpPr>
          <p:nvPr/>
        </p:nvCxnSpPr>
        <p:spPr>
          <a:xfrm flipV="1">
            <a:off x="4941575" y="2176219"/>
            <a:ext cx="636008" cy="1015513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25" idx="6"/>
          </p:cNvCxnSpPr>
          <p:nvPr/>
        </p:nvCxnSpPr>
        <p:spPr>
          <a:xfrm>
            <a:off x="4941575" y="3191732"/>
            <a:ext cx="711937" cy="952927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6450483" y="2557363"/>
            <a:ext cx="0" cy="1404412"/>
          </a:xfrm>
          <a:prstGeom prst="straightConnector1">
            <a:avLst/>
          </a:prstGeom>
          <a:ln w="57150"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997611" y="3668590"/>
            <a:ext cx="1842867" cy="79413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ZoneTexte 45"/>
          <p:cNvSpPr txBox="1"/>
          <p:nvPr/>
        </p:nvSpPr>
        <p:spPr>
          <a:xfrm>
            <a:off x="2146806" y="3724862"/>
            <a:ext cx="153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control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1684847" y="3905503"/>
            <a:ext cx="3959" cy="666497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922988" y="4513994"/>
            <a:ext cx="153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dimensional</a:t>
            </a:r>
            <a:r>
              <a:rPr lang="fr-FR" sz="20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en-GB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425216" y="1654228"/>
            <a:ext cx="1296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 0</a:t>
            </a:r>
          </a:p>
          <a:p>
            <a:pPr algn="ctr"/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 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158579" y="2845812"/>
            <a:ext cx="1842867" cy="79413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ZoneTexte 51"/>
          <p:cNvSpPr txBox="1"/>
          <p:nvPr/>
        </p:nvSpPr>
        <p:spPr>
          <a:xfrm>
            <a:off x="7307774" y="2902084"/>
            <a:ext cx="153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endParaRPr lang="fr-F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discrete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ous-titre 9"/>
          <p:cNvSpPr txBox="1">
            <a:spLocks/>
          </p:cNvSpPr>
          <p:nvPr/>
        </p:nvSpPr>
        <p:spPr bwMode="auto">
          <a:xfrm>
            <a:off x="5648325" y="6680616"/>
            <a:ext cx="3407876" cy="17738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55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38626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Van_Gogh_Starry_Nigh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7059" r="9571" b="22042"/>
          <a:stretch/>
        </p:blipFill>
        <p:spPr bwMode="auto">
          <a:xfrm>
            <a:off x="0" y="887432"/>
            <a:ext cx="9144000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1628" y="10184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altLang="fr-FR" sz="4400" cap="none" dirty="0" smtClean="0">
                <a:latin typeface="Calibri" panose="020F0502020204030204" pitchFamily="34" charset="0"/>
              </a:rPr>
              <a:t>Fusion </a:t>
            </a:r>
            <a:r>
              <a:rPr lang="fr-FR" altLang="fr-FR" sz="4400" cap="none" dirty="0" err="1" smtClean="0">
                <a:latin typeface="Calibri" panose="020F0502020204030204" pitchFamily="34" charset="0"/>
              </a:rPr>
              <a:t>energy</a:t>
            </a:r>
            <a:r>
              <a:rPr lang="fr-FR" altLang="fr-FR" sz="4400" cap="none" dirty="0" smtClean="0">
                <a:latin typeface="Calibri" panose="020F0502020204030204" pitchFamily="34" charset="0"/>
              </a:rPr>
              <a:t> &amp; stars </a:t>
            </a:r>
            <a:endParaRPr lang="en-GB" sz="4000" cap="none" dirty="0">
              <a:latin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3410" y="1077487"/>
            <a:ext cx="786349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altLang="fr-FR" sz="2400" b="1" dirty="0" smtClean="0">
                <a:latin typeface="Calibri" panose="020F0502020204030204" pitchFamily="34" charset="0"/>
              </a:rPr>
              <a:t>1905: Einstein: E = mc2  + </a:t>
            </a:r>
            <a:r>
              <a:rPr lang="fr-FR" altLang="fr-FR" sz="2400" b="1" dirty="0" err="1" smtClean="0">
                <a:latin typeface="Calibri" panose="020F0502020204030204" pitchFamily="34" charset="0"/>
              </a:rPr>
              <a:t>Brownian</a:t>
            </a:r>
            <a:r>
              <a:rPr lang="fr-FR" altLang="fr-FR" sz="2400" b="1" dirty="0" smtClean="0">
                <a:latin typeface="Calibri" panose="020F0502020204030204" pitchFamily="34" charset="0"/>
              </a:rPr>
              <a:t> motion</a:t>
            </a:r>
          </a:p>
          <a:p>
            <a:r>
              <a:rPr lang="fr-FR" sz="2400" b="1" dirty="0" smtClean="0">
                <a:latin typeface="Calibri" panose="020F0502020204030204" pitchFamily="34" charset="0"/>
              </a:rPr>
              <a:t>1908: Langevin, Jean Perrin </a:t>
            </a:r>
            <a:r>
              <a:rPr lang="fr-FR" sz="2400" b="1" dirty="0" smtClean="0">
                <a:latin typeface="Calibri" panose="020F0502020204030204" pitchFamily="34" charset="0"/>
                <a:sym typeface="Symbol"/>
              </a:rPr>
              <a:t></a:t>
            </a:r>
            <a:r>
              <a:rPr lang="fr-FR" sz="2400" b="1" dirty="0" smtClean="0">
                <a:latin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</a:rPr>
              <a:t>Brownian</a:t>
            </a:r>
            <a:r>
              <a:rPr lang="fr-FR" sz="2400" b="1" dirty="0" smtClean="0">
                <a:latin typeface="Calibri" panose="020F0502020204030204" pitchFamily="34" charset="0"/>
              </a:rPr>
              <a:t> motion = </a:t>
            </a:r>
            <a:r>
              <a:rPr lang="fr-FR" sz="2400" b="1" dirty="0" err="1" smtClean="0">
                <a:latin typeface="Calibri" panose="020F0502020204030204" pitchFamily="34" charset="0"/>
              </a:rPr>
              <a:t>atoms</a:t>
            </a:r>
            <a:endParaRPr lang="fr-FR" sz="2400" b="1" dirty="0" smtClean="0">
              <a:latin typeface="Calibri" panose="020F0502020204030204" pitchFamily="34" charset="0"/>
            </a:endParaRPr>
          </a:p>
          <a:p>
            <a:r>
              <a:rPr lang="fr-FR" sz="2400" b="1" dirty="0" smtClean="0">
                <a:latin typeface="Calibri" panose="020F0502020204030204" pitchFamily="34" charset="0"/>
              </a:rPr>
              <a:t>1913-1919: </a:t>
            </a:r>
            <a:r>
              <a:rPr lang="fr-FR" sz="2400" b="1" dirty="0" err="1" smtClean="0">
                <a:latin typeface="Calibri" panose="020F0502020204030204" pitchFamily="34" charset="0"/>
              </a:rPr>
              <a:t>Nuclear</a:t>
            </a:r>
            <a:r>
              <a:rPr lang="fr-FR" sz="2400" b="1" dirty="0" smtClean="0">
                <a:latin typeface="Calibri" panose="020F0502020204030204" pitchFamily="34" charset="0"/>
              </a:rPr>
              <a:t> fusion = </a:t>
            </a:r>
            <a:r>
              <a:rPr lang="fr-FR" sz="2400" b="1" dirty="0" err="1" smtClean="0">
                <a:latin typeface="Calibri" panose="020F0502020204030204" pitchFamily="34" charset="0"/>
              </a:rPr>
              <a:t>energy</a:t>
            </a:r>
            <a:r>
              <a:rPr lang="fr-FR" sz="2400" b="1" dirty="0" smtClean="0">
                <a:latin typeface="Calibri" panose="020F0502020204030204" pitchFamily="34" charset="0"/>
              </a:rPr>
              <a:t> of the stars (Jean Perrin)</a:t>
            </a:r>
          </a:p>
          <a:p>
            <a:r>
              <a:rPr lang="en-GB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1920 : Arthur Eddington, </a:t>
            </a:r>
            <a:r>
              <a:rPr lang="fr-FR" sz="2400" b="1" dirty="0" err="1" smtClean="0">
                <a:latin typeface="Calibri" panose="020F0502020204030204" pitchFamily="34" charset="0"/>
              </a:rPr>
              <a:t>nuclear</a:t>
            </a:r>
            <a:r>
              <a:rPr lang="fr-FR" sz="2400" b="1" dirty="0" smtClean="0">
                <a:latin typeface="Calibri" panose="020F0502020204030204" pitchFamily="34" charset="0"/>
              </a:rPr>
              <a:t> </a:t>
            </a:r>
            <a:r>
              <a:rPr lang="fr-FR" sz="2400" b="1" dirty="0">
                <a:latin typeface="Calibri" panose="020F0502020204030204" pitchFamily="34" charset="0"/>
              </a:rPr>
              <a:t>fusion = </a:t>
            </a:r>
            <a:r>
              <a:rPr lang="fr-FR" sz="2400" b="1" dirty="0" err="1">
                <a:latin typeface="Calibri" panose="020F0502020204030204" pitchFamily="34" charset="0"/>
              </a:rPr>
              <a:t>energy</a:t>
            </a:r>
            <a:r>
              <a:rPr lang="fr-FR" sz="2400" b="1" dirty="0">
                <a:latin typeface="Calibri" panose="020F0502020204030204" pitchFamily="34" charset="0"/>
              </a:rPr>
              <a:t> of the </a:t>
            </a:r>
            <a:r>
              <a:rPr lang="fr-FR" sz="2400" b="1" dirty="0" smtClean="0">
                <a:latin typeface="Calibri" panose="020F0502020204030204" pitchFamily="34" charset="0"/>
              </a:rPr>
              <a:t>stars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867" y="3884575"/>
            <a:ext cx="1819275" cy="26146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4"/>
          <p:cNvGrpSpPr>
            <a:grpSpLocks noChangeAspect="1"/>
          </p:cNvGrpSpPr>
          <p:nvPr/>
        </p:nvGrpSpPr>
        <p:grpSpPr bwMode="auto">
          <a:xfrm>
            <a:off x="253410" y="3414278"/>
            <a:ext cx="4509296" cy="2397919"/>
            <a:chOff x="-1532" y="981"/>
            <a:chExt cx="5681" cy="3021"/>
          </a:xfrm>
        </p:grpSpPr>
        <p:pic>
          <p:nvPicPr>
            <p:cNvPr id="10" name="Picture 4" descr="pp soleil bonne quali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981"/>
              <a:ext cx="3900" cy="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-1532" y="1341"/>
              <a:ext cx="2887" cy="4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fr-FR" altLang="fr-FR" dirty="0" smtClean="0">
                  <a:solidFill>
                    <a:srgbClr val="040404"/>
                  </a:solidFill>
                  <a:latin typeface="Tahoma" pitchFamily="34" charset="0"/>
                </a:rPr>
                <a:t>1 billion </a:t>
              </a:r>
              <a:r>
                <a:rPr lang="fr-FR" altLang="fr-FR" dirty="0" err="1" smtClean="0">
                  <a:solidFill>
                    <a:srgbClr val="040404"/>
                  </a:solidFill>
                  <a:latin typeface="Tahoma" pitchFamily="34" charset="0"/>
                </a:rPr>
                <a:t>years</a:t>
              </a:r>
              <a:r>
                <a:rPr lang="fr-FR" altLang="fr-FR" dirty="0" smtClean="0">
                  <a:solidFill>
                    <a:srgbClr val="040404"/>
                  </a:solidFill>
                  <a:latin typeface="Tahoma" pitchFamily="34" charset="0"/>
                </a:rPr>
                <a:t> (10</a:t>
              </a:r>
              <a:r>
                <a:rPr lang="fr-FR" altLang="fr-FR" baseline="30000" dirty="0" smtClean="0">
                  <a:solidFill>
                    <a:srgbClr val="040404"/>
                  </a:solidFill>
                  <a:latin typeface="Tahoma" pitchFamily="34" charset="0"/>
                </a:rPr>
                <a:t>9</a:t>
              </a:r>
              <a:r>
                <a:rPr lang="fr-FR" altLang="fr-FR" dirty="0" smtClean="0">
                  <a:solidFill>
                    <a:srgbClr val="040404"/>
                  </a:solidFill>
                  <a:latin typeface="Tahoma" pitchFamily="34" charset="0"/>
                </a:rPr>
                <a:t>)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-854" y="2259"/>
              <a:ext cx="1530" cy="4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fr-FR" altLang="fr-FR" dirty="0" smtClean="0">
                  <a:solidFill>
                    <a:srgbClr val="040404"/>
                  </a:solidFill>
                  <a:latin typeface="Tahoma" pitchFamily="34" charset="0"/>
                </a:rPr>
                <a:t>1 second</a:t>
              </a: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4765" r="5680" b="15232"/>
          <a:stretch/>
        </p:blipFill>
        <p:spPr>
          <a:xfrm>
            <a:off x="5825061" y="2773508"/>
            <a:ext cx="1823009" cy="2485921"/>
          </a:xfrm>
          <a:prstGeom prst="rect">
            <a:avLst/>
          </a:prstGeom>
        </p:spPr>
      </p:pic>
      <p:sp>
        <p:nvSpPr>
          <p:cNvPr id="15" name="Sous-titre 9"/>
          <p:cNvSpPr txBox="1">
            <a:spLocks/>
          </p:cNvSpPr>
          <p:nvPr/>
        </p:nvSpPr>
        <p:spPr bwMode="auto">
          <a:xfrm>
            <a:off x="4469079" y="6680616"/>
            <a:ext cx="4587122" cy="1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26938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8240" y="38320"/>
            <a:ext cx="7237413" cy="909637"/>
          </a:xfrm>
          <a:effectLst>
            <a:outerShdw blurRad="25400" dist="38100" dir="54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fr-FR" altLang="fr-FR" sz="4400" cap="none" dirty="0" err="1" smtClean="0">
                <a:latin typeface="Calibri" panose="020F0502020204030204" pitchFamily="34" charset="0"/>
              </a:rPr>
              <a:t>Deuterium</a:t>
            </a:r>
            <a:r>
              <a:rPr lang="fr-FR" altLang="fr-FR" sz="4400" cap="none" dirty="0" smtClean="0">
                <a:latin typeface="Calibri" panose="020F0502020204030204" pitchFamily="34" charset="0"/>
              </a:rPr>
              <a:t>  fusion</a:t>
            </a:r>
            <a:endParaRPr lang="en-GB" sz="4000" cap="none" dirty="0">
              <a:latin typeface="Calibri" panose="020F0502020204030204" pitchFamily="34" charset="0"/>
            </a:endParaRPr>
          </a:p>
        </p:txBody>
      </p:sp>
      <p:pic>
        <p:nvPicPr>
          <p:cNvPr id="8" name="Picture 4" descr="Demonstration avec légen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3499" r="647" b="15942"/>
          <a:stretch>
            <a:fillRect/>
          </a:stretch>
        </p:blipFill>
        <p:spPr bwMode="auto">
          <a:xfrm>
            <a:off x="0" y="936355"/>
            <a:ext cx="82359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897" y="6010561"/>
            <a:ext cx="7667625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2000" b="1" dirty="0" smtClean="0">
                <a:solidFill>
                  <a:srgbClr val="008000"/>
                </a:solidFill>
                <a:latin typeface="Arial" pitchFamily="34" charset="0"/>
              </a:rPr>
              <a:t>Oliphant &amp; Rutherford </a:t>
            </a:r>
            <a:r>
              <a:rPr lang="fr-FR" altLang="fr-FR" sz="2000" b="1" dirty="0" err="1" smtClean="0">
                <a:solidFill>
                  <a:srgbClr val="008000"/>
                </a:solidFill>
                <a:latin typeface="Arial" pitchFamily="34" charset="0"/>
              </a:rPr>
              <a:t>discover</a:t>
            </a:r>
            <a:r>
              <a:rPr lang="fr-FR" altLang="fr-FR" sz="2000" b="1" dirty="0" smtClean="0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fr-FR" altLang="fr-FR" sz="2000" b="1" dirty="0" err="1" smtClean="0">
                <a:solidFill>
                  <a:srgbClr val="008000"/>
                </a:solidFill>
                <a:latin typeface="Arial" pitchFamily="34" charset="0"/>
              </a:rPr>
              <a:t>deuterium</a:t>
            </a:r>
            <a:r>
              <a:rPr lang="fr-FR" altLang="fr-FR" sz="2000" b="1" dirty="0" smtClean="0">
                <a:solidFill>
                  <a:srgbClr val="008000"/>
                </a:solidFill>
                <a:latin typeface="Arial" pitchFamily="34" charset="0"/>
              </a:rPr>
              <a:t> fusion, 1933</a:t>
            </a:r>
          </a:p>
          <a:p>
            <a:pPr algn="ctr"/>
            <a:endParaRPr lang="fr-FR" altLang="fr-FR" sz="800" b="1" dirty="0" smtClean="0">
              <a:solidFill>
                <a:srgbClr val="008000"/>
              </a:solidFill>
              <a:latin typeface="Arial" pitchFamily="34" charset="0"/>
            </a:endParaRPr>
          </a:p>
        </p:txBody>
      </p:sp>
      <p:sp>
        <p:nvSpPr>
          <p:cNvPr id="6" name="Sous-titre 9"/>
          <p:cNvSpPr txBox="1">
            <a:spLocks/>
          </p:cNvSpPr>
          <p:nvPr/>
        </p:nvSpPr>
        <p:spPr bwMode="auto">
          <a:xfrm>
            <a:off x="4469079" y="6680616"/>
            <a:ext cx="4587122" cy="1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0019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1300" y="23813"/>
            <a:ext cx="7237413" cy="909637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fr-FR" altLang="fr-FR" dirty="0" smtClean="0"/>
              <a:t>a (</a:t>
            </a:r>
            <a:r>
              <a:rPr lang="fr-FR" altLang="fr-FR" dirty="0" err="1" smtClean="0"/>
              <a:t>political</a:t>
            </a:r>
            <a:r>
              <a:rPr lang="fr-FR" altLang="fr-FR" dirty="0" smtClean="0"/>
              <a:t>) story about FUSION</a:t>
            </a:r>
            <a:r>
              <a:rPr lang="fr-FR" altLang="fr-FR" dirty="0"/>
              <a:t/>
            </a:r>
            <a:br>
              <a:rPr lang="fr-FR" altLang="fr-FR" dirty="0"/>
            </a:br>
            <a:r>
              <a:rPr lang="fr-FR" altLang="fr-FR" i="1" dirty="0" smtClean="0"/>
              <a:t>The cold </a:t>
            </a:r>
            <a:r>
              <a:rPr lang="fr-FR" altLang="fr-FR" i="1" dirty="0" err="1" smtClean="0"/>
              <a:t>war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forefront</a:t>
            </a:r>
            <a:endParaRPr lang="en-GB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11188" y="1129815"/>
            <a:ext cx="437587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1pPr>
            <a:lvl2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2pPr>
            <a:lvl3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3pPr>
            <a:lvl4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4pPr>
            <a:lvl5pPr algn="l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-12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(~1950): H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bomb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story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Classified</a:t>
            </a: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		 </a:t>
            </a: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altLang="fr-FR" b="1" dirty="0" smtClean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	      </a:t>
            </a:r>
          </a:p>
          <a:p>
            <a:pPr eaLnBrk="0" hangingPunct="0">
              <a:spcBef>
                <a:spcPct val="20000"/>
              </a:spcBef>
            </a:pPr>
            <a:r>
              <a:rPr lang="fr-FR" alt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		 </a:t>
            </a:r>
          </a:p>
        </p:txBody>
      </p:sp>
      <p:sp>
        <p:nvSpPr>
          <p:cNvPr id="5" name="Rectangle 4"/>
          <p:cNvSpPr/>
          <p:nvPr/>
        </p:nvSpPr>
        <p:spPr>
          <a:xfrm>
            <a:off x="7880684" y="120316"/>
            <a:ext cx="1262763" cy="721895"/>
          </a:xfrm>
          <a:prstGeom prst="rect">
            <a:avLst/>
          </a:prstGeom>
          <a:solidFill>
            <a:srgbClr val="A8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Sous-titre 9"/>
          <p:cNvSpPr txBox="1">
            <a:spLocks/>
          </p:cNvSpPr>
          <p:nvPr/>
        </p:nvSpPr>
        <p:spPr bwMode="auto">
          <a:xfrm>
            <a:off x="4469079" y="6680616"/>
            <a:ext cx="4587122" cy="1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  <p:extLst>
      <p:ext uri="{BB962C8B-B14F-4D97-AF65-F5344CB8AC3E}">
        <p14:creationId xmlns:p14="http://schemas.microsoft.com/office/powerpoint/2010/main" val="229654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195737K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9" b="6961"/>
          <a:stretch/>
        </p:blipFill>
        <p:spPr bwMode="auto">
          <a:xfrm>
            <a:off x="0" y="14066"/>
            <a:ext cx="9144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057" y="1034607"/>
            <a:ext cx="6759196" cy="1200329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r>
              <a:rPr lang="fr-FR" sz="4400" b="1" cap="small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Ç</a:t>
            </a:r>
            <a:r>
              <a:rPr lang="fr-FR" sz="44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a a débuté comme </a:t>
            </a:r>
            <a:r>
              <a:rPr lang="fr-FR" sz="44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ça</a:t>
            </a:r>
            <a:r>
              <a:rPr lang="fr-FR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000" i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Céline LF</a:t>
            </a:r>
            <a:r>
              <a:rPr lang="fr-FR" sz="2800" b="1" i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"Voyage au bout de la nuit"</a:t>
            </a:r>
            <a:endParaRPr lang="fr-FR" i="1" dirty="0">
              <a:solidFill>
                <a:prstClr val="black"/>
              </a:solidFill>
            </a:endParaRPr>
          </a:p>
        </p:txBody>
      </p:sp>
      <p:sp>
        <p:nvSpPr>
          <p:cNvPr id="5" name="Sous-titre 9"/>
          <p:cNvSpPr txBox="1">
            <a:spLocks/>
          </p:cNvSpPr>
          <p:nvPr/>
        </p:nvSpPr>
        <p:spPr bwMode="auto">
          <a:xfrm>
            <a:off x="5762625" y="6680616"/>
            <a:ext cx="3293576" cy="1734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defRPr/>
            </a:pPr>
            <a:r>
              <a:rPr lang="fr-FR" sz="105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Grenoble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05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GEPhyX</a:t>
            </a:r>
            <a:r>
              <a:rPr lang="fr-FR" sz="105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6 juillet  2022, Philippe GHENDRIH </a:t>
            </a:r>
            <a:fld id="{96A125A1-004F-4E8E-80C7-093570BBCD0F}" type="slidenum">
              <a:rPr lang="fr-FR" sz="1050" i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9</a:t>
            </a:fld>
            <a:r>
              <a:rPr lang="fr-FR" sz="105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54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10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1_Masque 1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12574</TotalTime>
  <Words>3047</Words>
  <Application>Microsoft Office PowerPoint</Application>
  <PresentationFormat>Affichage à l'écran (4:3)</PresentationFormat>
  <Paragraphs>539</Paragraphs>
  <Slides>55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75" baseType="lpstr">
      <vt:lpstr>ＭＳ Ｐゴシック</vt:lpstr>
      <vt:lpstr>Arial</vt:lpstr>
      <vt:lpstr>Calibri</vt:lpstr>
      <vt:lpstr>Cambria Math</vt:lpstr>
      <vt:lpstr>Monotype Sorts</vt:lpstr>
      <vt:lpstr>Symbol</vt:lpstr>
      <vt:lpstr>Tahoma</vt:lpstr>
      <vt:lpstr>Wingdings</vt:lpstr>
      <vt:lpstr>Masque 1l</vt:lpstr>
      <vt:lpstr>2_Masque 1l</vt:lpstr>
      <vt:lpstr>3_Masque 1l</vt:lpstr>
      <vt:lpstr>4_Masque 1l</vt:lpstr>
      <vt:lpstr>5_Masque 1l</vt:lpstr>
      <vt:lpstr>6_Masque 1l</vt:lpstr>
      <vt:lpstr>7_Masque 1l</vt:lpstr>
      <vt:lpstr>8_Masque 1l</vt:lpstr>
      <vt:lpstr>1_Masque 1l</vt:lpstr>
      <vt:lpstr>9_Masque 1l</vt:lpstr>
      <vt:lpstr>10_Masque 1l</vt:lpstr>
      <vt:lpstr>Document</vt:lpstr>
      <vt:lpstr>Présentation PowerPoint</vt:lpstr>
      <vt:lpstr>Sommaire I</vt:lpstr>
      <vt:lpstr>Sommaire II</vt:lpstr>
      <vt:lpstr>Une histoire de l'énergie de fusion</vt:lpstr>
      <vt:lpstr>1909-1911: Discovering the atom  matter is not "plum pudding" (1904)</vt:lpstr>
      <vt:lpstr>Fusion energy &amp; stars </vt:lpstr>
      <vt:lpstr>Deuterium  fusion</vt:lpstr>
      <vt:lpstr>a (political) story about FUSION The cold war forefront</vt:lpstr>
      <vt:lpstr>Présentation PowerPoint</vt:lpstr>
      <vt:lpstr>a (political) story about FUSION The cold war forefront</vt:lpstr>
      <vt:lpstr>ITER, on the way to peace</vt:lpstr>
      <vt:lpstr>ITER going international</vt:lpstr>
      <vt:lpstr>ITER, rôle de la France</vt:lpstr>
      <vt:lpstr>Artsimovitch: « La fusion sera disponible quand la société en aura besoin. »</vt:lpstr>
      <vt:lpstr>ITER: un long chemin…</vt:lpstr>
      <vt:lpstr>ITER : encore du chemin…</vt:lpstr>
      <vt:lpstr>ITER: building buildings... </vt:lpstr>
      <vt:lpstr>ITER: la complexité à l'œuvre</vt:lpstr>
      <vt:lpstr>ITER: une expérience nucléaire</vt:lpstr>
      <vt:lpstr>ITER : Base du cryostat</vt:lpstr>
      <vt:lpstr>ITER: bobine made in Japan </vt:lpstr>
      <vt:lpstr>ITER : le tokamak se réalise... </vt:lpstr>
      <vt:lpstr>essor à l'Est - lenteur à l'ouest</vt:lpstr>
      <vt:lpstr>De la réaction nucléaire au confinement magnétique</vt:lpstr>
      <vt:lpstr>un peu de chimie Nucléaire</vt:lpstr>
      <vt:lpstr>Fusion / Fission nucléaire</vt:lpstr>
      <vt:lpstr>Seuil en énergie</vt:lpstr>
      <vt:lpstr>Les plasmas autour de nous</vt:lpstr>
      <vt:lpstr>Energie / Température</vt:lpstr>
      <vt:lpstr>Présentation PowerPoint</vt:lpstr>
      <vt:lpstr>Auto-chauffage &amp; isolation</vt:lpstr>
      <vt:lpstr>Le temps de confinement </vt:lpstr>
      <vt:lpstr>Amplification d'énergie</vt:lpstr>
      <vt:lpstr>Lawson : critère d'ignition</vt:lpstr>
      <vt:lpstr>ITER une étape vers  le réacteur</vt:lpstr>
      <vt:lpstr>Energie de Fusion : why? when?</vt:lpstr>
      <vt:lpstr>isolation magnétique</vt:lpstr>
      <vt:lpstr>Larmor gyration in magnetic field</vt:lpstr>
      <vt:lpstr>isolant = champ magnétique</vt:lpstr>
      <vt:lpstr>Mouvement de dérive = fuite</vt:lpstr>
      <vt:lpstr>Le Tokamak </vt:lpstr>
      <vt:lpstr>Impératif : confinez !</vt:lpstr>
      <vt:lpstr>Courcircuiter la dérive en B</vt:lpstr>
      <vt:lpstr>Le champ magnétique tokamak</vt:lpstr>
      <vt:lpstr>B-geometry: tokamak</vt:lpstr>
      <vt:lpstr>DSM  IRFM SIPP</vt:lpstr>
      <vt:lpstr>Maths &amp; Physique</vt:lpstr>
      <vt:lpstr>Physique  maths</vt:lpstr>
      <vt:lpstr>Physique  maths</vt:lpstr>
      <vt:lpstr>Physics &amp; maths: an old couple</vt:lpstr>
      <vt:lpstr> Faire la part : Physique / Maths</vt:lpstr>
      <vt:lpstr>Equations: conservation &amp; evolution</vt:lpstr>
      <vt:lpstr>Limite oscillateur harmonique</vt:lpstr>
      <vt:lpstr>Symmetry breaking: Maths ≠ Physics</vt:lpstr>
      <vt:lpstr>Units: where worlds split?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</dc:creator>
  <cp:lastModifiedBy>GHENDRIH Philippe 103440</cp:lastModifiedBy>
  <cp:revision>481</cp:revision>
  <dcterms:created xsi:type="dcterms:W3CDTF">2012-05-16T13:45:41Z</dcterms:created>
  <dcterms:modified xsi:type="dcterms:W3CDTF">2022-07-04T07:50:44Z</dcterms:modified>
</cp:coreProperties>
</file>